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Orbitron Medium"/>
      <p:regular r:id="rId23"/>
      <p:bold r:id="rId24"/>
    </p:embeddedFont>
    <p:embeddedFont>
      <p:font typeface="Orbitron"/>
      <p:regular r:id="rId25"/>
      <p:bold r:id="rId26"/>
    </p:embeddedFont>
    <p:embeddedFont>
      <p:font typeface="Comfortaa"/>
      <p:regular r:id="rId27"/>
      <p:bold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rbitronMedium-bold.fntdata"/><Relationship Id="rId23" Type="http://schemas.openxmlformats.org/officeDocument/2006/relationships/font" Target="fonts/Orbitron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rbitron-bold.fntdata"/><Relationship Id="rId25" Type="http://schemas.openxmlformats.org/officeDocument/2006/relationships/font" Target="fonts/Orbitron-regular.fntdata"/><Relationship Id="rId28" Type="http://schemas.openxmlformats.org/officeDocument/2006/relationships/font" Target="fonts/Comfortaa-bold.fntdata"/><Relationship Id="rId27" Type="http://schemas.openxmlformats.org/officeDocument/2006/relationships/font" Target="fonts/Comforta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1c9eda0e0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1c9eda0e0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1f54791d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1f54791d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t>
            </a:r>
            <a:r>
              <a:rPr lang="en"/>
              <a:t>proposed</a:t>
            </a:r>
            <a:r>
              <a:rPr lang="en"/>
              <a:t> system architecture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b2a41924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b2a41924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1f54791d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1f54791d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subsystem development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1f54791d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1f54791d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study design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1f54791d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1f54791d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b2a4192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b2a4192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b2a41924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b2a41924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1c9eda0e0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1c9eda0e0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1f54791d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1f54791d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1c9eda0e0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1c9eda0e0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1f54791d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1f54791d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 is not uncommon for individuals to suffer from missing upper body limbs that prohibit them from using everyday controllers on the market. In the U.S, limb amputations from trauma occur quite frequent, with 3.8 individuals per 100,000 and 2.8 of those commonly being fingers. This totals at around 1.7 million people living with missing upper body limbs [2]. In addition, there are also those who are born with missing arms or fingers [3]. Those who suffer from these issues or others such as a weaker hand from carpal tunnel may find it hard to use a normal gaming setup.</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1f54791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1f54791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large amount of people will benefit from being able to use a controller with only one hand. This project explores the idea of creating a one-hand controller with the main implications of using it for games. The goal of this project is to provide a possible solution in accessibility, for those people missing limbs. Without accessible controller designs - such as a one handed controller - millions of people are left unable to play video games.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1c9eda0e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1c9eda0e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1f54791d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1f54791d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will go over briefly some of the papers we looked at as well as some related controllers on the market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1f54791d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1f54791d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1f54791d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1f54791d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analysis and </a:t>
            </a:r>
            <a:r>
              <a:rPr lang="en"/>
              <a:t>characterization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Study design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227900" y="1876125"/>
            <a:ext cx="6688200" cy="928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09925" y="2804625"/>
            <a:ext cx="2924100" cy="63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D9D9D9"/>
              </a:buClr>
              <a:buSzPts val="2800"/>
              <a:buNone/>
              <a:defRPr sz="1800">
                <a:solidFill>
                  <a:schemeClr val="lt1"/>
                </a:solidFill>
              </a:defRPr>
            </a:lvl1pPr>
            <a:lvl2pPr lvl="1" algn="ctr">
              <a:lnSpc>
                <a:spcPct val="100000"/>
              </a:lnSpc>
              <a:spcBef>
                <a:spcPts val="0"/>
              </a:spcBef>
              <a:spcAft>
                <a:spcPts val="0"/>
              </a:spcAft>
              <a:buClr>
                <a:srgbClr val="D9D9D9"/>
              </a:buClr>
              <a:buSzPts val="2800"/>
              <a:buNone/>
              <a:defRPr sz="2800">
                <a:solidFill>
                  <a:srgbClr val="D9D9D9"/>
                </a:solidFill>
              </a:defRPr>
            </a:lvl2pPr>
            <a:lvl3pPr lvl="2" algn="ctr">
              <a:lnSpc>
                <a:spcPct val="100000"/>
              </a:lnSpc>
              <a:spcBef>
                <a:spcPts val="0"/>
              </a:spcBef>
              <a:spcAft>
                <a:spcPts val="0"/>
              </a:spcAft>
              <a:buClr>
                <a:srgbClr val="D9D9D9"/>
              </a:buClr>
              <a:buSzPts val="2800"/>
              <a:buNone/>
              <a:defRPr sz="2800">
                <a:solidFill>
                  <a:srgbClr val="D9D9D9"/>
                </a:solidFill>
              </a:defRPr>
            </a:lvl3pPr>
            <a:lvl4pPr lvl="3" algn="ctr">
              <a:lnSpc>
                <a:spcPct val="100000"/>
              </a:lnSpc>
              <a:spcBef>
                <a:spcPts val="0"/>
              </a:spcBef>
              <a:spcAft>
                <a:spcPts val="0"/>
              </a:spcAft>
              <a:buClr>
                <a:srgbClr val="D9D9D9"/>
              </a:buClr>
              <a:buSzPts val="2800"/>
              <a:buNone/>
              <a:defRPr sz="2800">
                <a:solidFill>
                  <a:srgbClr val="D9D9D9"/>
                </a:solidFill>
              </a:defRPr>
            </a:lvl4pPr>
            <a:lvl5pPr lvl="4" algn="ctr">
              <a:lnSpc>
                <a:spcPct val="100000"/>
              </a:lnSpc>
              <a:spcBef>
                <a:spcPts val="0"/>
              </a:spcBef>
              <a:spcAft>
                <a:spcPts val="0"/>
              </a:spcAft>
              <a:buClr>
                <a:srgbClr val="D9D9D9"/>
              </a:buClr>
              <a:buSzPts val="2800"/>
              <a:buNone/>
              <a:defRPr sz="2800">
                <a:solidFill>
                  <a:srgbClr val="D9D9D9"/>
                </a:solidFill>
              </a:defRPr>
            </a:lvl5pPr>
            <a:lvl6pPr lvl="5" algn="ctr">
              <a:lnSpc>
                <a:spcPct val="100000"/>
              </a:lnSpc>
              <a:spcBef>
                <a:spcPts val="0"/>
              </a:spcBef>
              <a:spcAft>
                <a:spcPts val="0"/>
              </a:spcAft>
              <a:buClr>
                <a:srgbClr val="D9D9D9"/>
              </a:buClr>
              <a:buSzPts val="2800"/>
              <a:buNone/>
              <a:defRPr sz="2800">
                <a:solidFill>
                  <a:srgbClr val="D9D9D9"/>
                </a:solidFill>
              </a:defRPr>
            </a:lvl6pPr>
            <a:lvl7pPr lvl="6" algn="ctr">
              <a:lnSpc>
                <a:spcPct val="100000"/>
              </a:lnSpc>
              <a:spcBef>
                <a:spcPts val="0"/>
              </a:spcBef>
              <a:spcAft>
                <a:spcPts val="0"/>
              </a:spcAft>
              <a:buClr>
                <a:srgbClr val="D9D9D9"/>
              </a:buClr>
              <a:buSzPts val="2800"/>
              <a:buNone/>
              <a:defRPr sz="2800">
                <a:solidFill>
                  <a:srgbClr val="D9D9D9"/>
                </a:solidFill>
              </a:defRPr>
            </a:lvl7pPr>
            <a:lvl8pPr lvl="7" algn="ctr">
              <a:lnSpc>
                <a:spcPct val="100000"/>
              </a:lnSpc>
              <a:spcBef>
                <a:spcPts val="0"/>
              </a:spcBef>
              <a:spcAft>
                <a:spcPts val="0"/>
              </a:spcAft>
              <a:buClr>
                <a:srgbClr val="D9D9D9"/>
              </a:buClr>
              <a:buSzPts val="2800"/>
              <a:buNone/>
              <a:defRPr sz="2800">
                <a:solidFill>
                  <a:srgbClr val="D9D9D9"/>
                </a:solidFill>
              </a:defRPr>
            </a:lvl8pPr>
            <a:lvl9pPr lvl="8" algn="ctr">
              <a:lnSpc>
                <a:spcPct val="100000"/>
              </a:lnSpc>
              <a:spcBef>
                <a:spcPts val="0"/>
              </a:spcBef>
              <a:spcAft>
                <a:spcPts val="0"/>
              </a:spcAft>
              <a:buClr>
                <a:srgbClr val="D9D9D9"/>
              </a:buClr>
              <a:buSzPts val="2800"/>
              <a:buNone/>
              <a:defRPr sz="2800">
                <a:solidFill>
                  <a:srgbClr val="D9D9D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hasCustomPrompt="1" type="title"/>
          </p:nvPr>
        </p:nvSpPr>
        <p:spPr>
          <a:xfrm>
            <a:off x="713250" y="2767313"/>
            <a:ext cx="7717500" cy="982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1" name="Google Shape;41;p11"/>
          <p:cNvSpPr txBox="1"/>
          <p:nvPr>
            <p:ph idx="1" type="body"/>
          </p:nvPr>
        </p:nvSpPr>
        <p:spPr>
          <a:xfrm>
            <a:off x="713250" y="3750113"/>
            <a:ext cx="7717500" cy="4947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b="1" sz="1800">
                <a:latin typeface="Orbitron"/>
                <a:ea typeface="Orbitron"/>
                <a:cs typeface="Orbitron"/>
                <a:sym typeface="Orbitron"/>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2" name="Google Shape;4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5" name="Google Shape;45;p12"/>
          <p:cNvSpPr/>
          <p:nvPr/>
        </p:nvSpPr>
        <p:spPr>
          <a:xfrm>
            <a:off x="-100" y="-9500"/>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4"/>
          <p:cNvSpPr txBox="1"/>
          <p:nvPr>
            <p:ph type="title"/>
          </p:nvPr>
        </p:nvSpPr>
        <p:spPr>
          <a:xfrm rot="-5400000">
            <a:off x="-1076575" y="2329675"/>
            <a:ext cx="40584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0" name="Google Shape;50;p14"/>
          <p:cNvSpPr txBox="1"/>
          <p:nvPr>
            <p:ph idx="1" type="subTitle"/>
          </p:nvPr>
        </p:nvSpPr>
        <p:spPr>
          <a:xfrm>
            <a:off x="2311110" y="780100"/>
            <a:ext cx="2616300" cy="2709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Comfortaa"/>
              <a:buNone/>
              <a:defRPr sz="1800">
                <a:solidFill>
                  <a:schemeClr val="lt1"/>
                </a:solidFill>
                <a:latin typeface="Orbitron Medium"/>
                <a:ea typeface="Orbitron Medium"/>
                <a:cs typeface="Orbitron Medium"/>
                <a:sym typeface="Orbitron Medium"/>
              </a:defRPr>
            </a:lvl1pPr>
            <a:lvl2pPr lvl="1">
              <a:spcBef>
                <a:spcPts val="1600"/>
              </a:spcBef>
              <a:spcAft>
                <a:spcPts val="0"/>
              </a:spcAft>
              <a:buSzPts val="1800"/>
              <a:buNone/>
              <a:defRPr sz="1800"/>
            </a:lvl2pPr>
            <a:lvl3pPr lvl="2">
              <a:spcBef>
                <a:spcPts val="1600"/>
              </a:spcBef>
              <a:spcAft>
                <a:spcPts val="0"/>
              </a:spcAft>
              <a:buSzPts val="1800"/>
              <a:buNone/>
              <a:defRPr sz="1800"/>
            </a:lvl3pPr>
            <a:lvl4pPr lvl="3">
              <a:spcBef>
                <a:spcPts val="1600"/>
              </a:spcBef>
              <a:spcAft>
                <a:spcPts val="0"/>
              </a:spcAft>
              <a:buSzPts val="1800"/>
              <a:buNone/>
              <a:defRPr sz="1800"/>
            </a:lvl4pPr>
            <a:lvl5pPr lvl="4">
              <a:spcBef>
                <a:spcPts val="1600"/>
              </a:spcBef>
              <a:spcAft>
                <a:spcPts val="0"/>
              </a:spcAft>
              <a:buSzPts val="1800"/>
              <a:buNone/>
              <a:defRPr sz="1800"/>
            </a:lvl5pPr>
            <a:lvl6pPr lvl="5">
              <a:spcBef>
                <a:spcPts val="1600"/>
              </a:spcBef>
              <a:spcAft>
                <a:spcPts val="0"/>
              </a:spcAft>
              <a:buSzPts val="1800"/>
              <a:buNone/>
              <a:defRPr sz="1800"/>
            </a:lvl6pPr>
            <a:lvl7pPr lvl="6">
              <a:spcBef>
                <a:spcPts val="1600"/>
              </a:spcBef>
              <a:spcAft>
                <a:spcPts val="0"/>
              </a:spcAft>
              <a:buSzPts val="1800"/>
              <a:buNone/>
              <a:defRPr sz="1800"/>
            </a:lvl7pPr>
            <a:lvl8pPr lvl="7">
              <a:spcBef>
                <a:spcPts val="1600"/>
              </a:spcBef>
              <a:spcAft>
                <a:spcPts val="0"/>
              </a:spcAft>
              <a:buSzPts val="1800"/>
              <a:buNone/>
              <a:defRPr sz="1800"/>
            </a:lvl8pPr>
            <a:lvl9pPr lvl="8">
              <a:spcBef>
                <a:spcPts val="1600"/>
              </a:spcBef>
              <a:spcAft>
                <a:spcPts val="1600"/>
              </a:spcAft>
              <a:buSzPts val="1800"/>
              <a:buNone/>
              <a:defRPr sz="1800"/>
            </a:lvl9pPr>
          </a:lstStyle>
          <a:p/>
        </p:txBody>
      </p:sp>
      <p:sp>
        <p:nvSpPr>
          <p:cNvPr id="51" name="Google Shape;51;p14"/>
          <p:cNvSpPr txBox="1"/>
          <p:nvPr>
            <p:ph idx="2" type="body"/>
          </p:nvPr>
        </p:nvSpPr>
        <p:spPr>
          <a:xfrm>
            <a:off x="2311100" y="1075550"/>
            <a:ext cx="2414100" cy="730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4"/>
          <p:cNvSpPr txBox="1"/>
          <p:nvPr>
            <p:ph idx="3" type="subTitle"/>
          </p:nvPr>
        </p:nvSpPr>
        <p:spPr>
          <a:xfrm>
            <a:off x="2311110" y="1959975"/>
            <a:ext cx="2616300" cy="2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Comfortaa"/>
              <a:buNone/>
              <a:defRPr sz="1800">
                <a:solidFill>
                  <a:schemeClr val="lt1"/>
                </a:solidFill>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53" name="Google Shape;53;p14"/>
          <p:cNvSpPr txBox="1"/>
          <p:nvPr>
            <p:ph idx="4" type="body"/>
          </p:nvPr>
        </p:nvSpPr>
        <p:spPr>
          <a:xfrm>
            <a:off x="2311100" y="2259647"/>
            <a:ext cx="2414100" cy="730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4" name="Google Shape;54;p14"/>
          <p:cNvSpPr txBox="1"/>
          <p:nvPr>
            <p:ph idx="5" type="subTitle"/>
          </p:nvPr>
        </p:nvSpPr>
        <p:spPr>
          <a:xfrm>
            <a:off x="2311238" y="3137750"/>
            <a:ext cx="2616300" cy="2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Comfortaa"/>
              <a:buNone/>
              <a:defRPr sz="1800">
                <a:solidFill>
                  <a:schemeClr val="lt1"/>
                </a:solidFill>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55" name="Google Shape;55;p14"/>
          <p:cNvSpPr txBox="1"/>
          <p:nvPr>
            <p:ph idx="6" type="body"/>
          </p:nvPr>
        </p:nvSpPr>
        <p:spPr>
          <a:xfrm>
            <a:off x="2311100" y="3426553"/>
            <a:ext cx="2414100" cy="730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4"/>
          <p:cNvSpPr txBox="1"/>
          <p:nvPr>
            <p:ph idx="7" type="subTitle"/>
          </p:nvPr>
        </p:nvSpPr>
        <p:spPr>
          <a:xfrm>
            <a:off x="5980151" y="780100"/>
            <a:ext cx="2414100" cy="2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57" name="Google Shape;57;p14"/>
          <p:cNvSpPr txBox="1"/>
          <p:nvPr>
            <p:ph idx="8" type="body"/>
          </p:nvPr>
        </p:nvSpPr>
        <p:spPr>
          <a:xfrm>
            <a:off x="5980150" y="1075550"/>
            <a:ext cx="2414100" cy="730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8" name="Google Shape;58;p14"/>
          <p:cNvSpPr txBox="1"/>
          <p:nvPr>
            <p:ph idx="9" type="subTitle"/>
          </p:nvPr>
        </p:nvSpPr>
        <p:spPr>
          <a:xfrm>
            <a:off x="5980147" y="1959975"/>
            <a:ext cx="2414100" cy="2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59" name="Google Shape;59;p14"/>
          <p:cNvSpPr txBox="1"/>
          <p:nvPr>
            <p:ph idx="13" type="body"/>
          </p:nvPr>
        </p:nvSpPr>
        <p:spPr>
          <a:xfrm>
            <a:off x="5980150" y="2259650"/>
            <a:ext cx="2414100" cy="730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4"/>
          <p:cNvSpPr txBox="1"/>
          <p:nvPr>
            <p:ph idx="14" type="subTitle"/>
          </p:nvPr>
        </p:nvSpPr>
        <p:spPr>
          <a:xfrm>
            <a:off x="5964573" y="3137750"/>
            <a:ext cx="2414100" cy="2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61" name="Google Shape;61;p14"/>
          <p:cNvSpPr txBox="1"/>
          <p:nvPr>
            <p:ph idx="15" type="body"/>
          </p:nvPr>
        </p:nvSpPr>
        <p:spPr>
          <a:xfrm>
            <a:off x="5980075" y="3426559"/>
            <a:ext cx="2414100" cy="730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2" name="Google Shape;62;p14"/>
          <p:cNvSpPr txBox="1"/>
          <p:nvPr>
            <p:ph hasCustomPrompt="1" idx="16" type="title"/>
          </p:nvPr>
        </p:nvSpPr>
        <p:spPr>
          <a:xfrm>
            <a:off x="1256150" y="856300"/>
            <a:ext cx="1055100" cy="437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800"/>
              <a:buNone/>
              <a:defRPr>
                <a:solidFill>
                  <a:schemeClr val="accent1"/>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63" name="Google Shape;63;p14"/>
          <p:cNvSpPr txBox="1"/>
          <p:nvPr>
            <p:ph hasCustomPrompt="1" idx="17" type="title"/>
          </p:nvPr>
        </p:nvSpPr>
        <p:spPr>
          <a:xfrm>
            <a:off x="1256150" y="2020650"/>
            <a:ext cx="1055100" cy="437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800"/>
              <a:buNone/>
              <a:defRPr>
                <a:solidFill>
                  <a:schemeClr val="accent1"/>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64" name="Google Shape;64;p14"/>
          <p:cNvSpPr txBox="1"/>
          <p:nvPr>
            <p:ph hasCustomPrompt="1" idx="18" type="title"/>
          </p:nvPr>
        </p:nvSpPr>
        <p:spPr>
          <a:xfrm>
            <a:off x="1223925" y="3185000"/>
            <a:ext cx="1055100" cy="437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800"/>
              <a:buNone/>
              <a:defRPr>
                <a:solidFill>
                  <a:schemeClr val="accent1"/>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65" name="Google Shape;65;p14"/>
          <p:cNvSpPr txBox="1"/>
          <p:nvPr>
            <p:ph hasCustomPrompt="1" idx="19" type="title"/>
          </p:nvPr>
        </p:nvSpPr>
        <p:spPr>
          <a:xfrm>
            <a:off x="4909475" y="856300"/>
            <a:ext cx="1055100" cy="437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800"/>
              <a:buNone/>
              <a:defRPr>
                <a:solidFill>
                  <a:schemeClr val="accent1"/>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66" name="Google Shape;66;p14"/>
          <p:cNvSpPr txBox="1"/>
          <p:nvPr>
            <p:ph hasCustomPrompt="1" idx="20" type="title"/>
          </p:nvPr>
        </p:nvSpPr>
        <p:spPr>
          <a:xfrm>
            <a:off x="4909475" y="2020650"/>
            <a:ext cx="1055100" cy="437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800"/>
              <a:buNone/>
              <a:defRPr>
                <a:solidFill>
                  <a:schemeClr val="accent1"/>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67" name="Google Shape;67;p14"/>
          <p:cNvSpPr txBox="1"/>
          <p:nvPr>
            <p:ph hasCustomPrompt="1" idx="21" type="title"/>
          </p:nvPr>
        </p:nvSpPr>
        <p:spPr>
          <a:xfrm>
            <a:off x="4877263" y="3185000"/>
            <a:ext cx="1055100" cy="437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800"/>
              <a:buNone/>
              <a:defRPr>
                <a:solidFill>
                  <a:schemeClr val="accent1"/>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ph type="title"/>
          </p:nvPr>
        </p:nvSpPr>
        <p:spPr>
          <a:xfrm rot="-5400000">
            <a:off x="-1083925" y="2336725"/>
            <a:ext cx="4053900" cy="4596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0" name="Google Shape;70;p15"/>
          <p:cNvSpPr txBox="1"/>
          <p:nvPr>
            <p:ph idx="1" type="body"/>
          </p:nvPr>
        </p:nvSpPr>
        <p:spPr>
          <a:xfrm>
            <a:off x="3041025" y="2940125"/>
            <a:ext cx="3858900" cy="16593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rot="-5400000">
            <a:off x="-1078750" y="2329325"/>
            <a:ext cx="40620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3" name="Google Shape;73;p16"/>
          <p:cNvSpPr txBox="1"/>
          <p:nvPr>
            <p:ph idx="1" type="body"/>
          </p:nvPr>
        </p:nvSpPr>
        <p:spPr>
          <a:xfrm>
            <a:off x="2294896" y="3290608"/>
            <a:ext cx="2222100" cy="804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4" name="Google Shape;74;p16"/>
          <p:cNvSpPr txBox="1"/>
          <p:nvPr>
            <p:ph idx="2" type="body"/>
          </p:nvPr>
        </p:nvSpPr>
        <p:spPr>
          <a:xfrm>
            <a:off x="3969946" y="1754817"/>
            <a:ext cx="2224200" cy="804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5" name="Google Shape;75;p16"/>
          <p:cNvSpPr txBox="1"/>
          <p:nvPr>
            <p:ph idx="3" type="body"/>
          </p:nvPr>
        </p:nvSpPr>
        <p:spPr>
          <a:xfrm>
            <a:off x="6208321" y="3035499"/>
            <a:ext cx="2222100" cy="801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6" name="Google Shape;76;p16"/>
          <p:cNvSpPr txBox="1"/>
          <p:nvPr>
            <p:ph hasCustomPrompt="1" idx="4" type="title"/>
          </p:nvPr>
        </p:nvSpPr>
        <p:spPr>
          <a:xfrm>
            <a:off x="1711700" y="3266725"/>
            <a:ext cx="616500" cy="43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800"/>
              <a:buNone/>
              <a:defRPr sz="1800">
                <a:solidFill>
                  <a:schemeClr val="lt1"/>
                </a:solidFill>
              </a:defRPr>
            </a:lvl1pPr>
            <a:lvl2pPr lvl="1" rtl="0" algn="r">
              <a:spcBef>
                <a:spcPts val="0"/>
              </a:spcBef>
              <a:spcAft>
                <a:spcPts val="0"/>
              </a:spcAft>
              <a:buClr>
                <a:schemeClr val="lt1"/>
              </a:buClr>
              <a:buSzPts val="12000"/>
              <a:buNone/>
              <a:defRPr sz="12000">
                <a:solidFill>
                  <a:schemeClr val="lt1"/>
                </a:solidFill>
              </a:defRPr>
            </a:lvl2pPr>
            <a:lvl3pPr lvl="2" rtl="0" algn="r">
              <a:spcBef>
                <a:spcPts val="0"/>
              </a:spcBef>
              <a:spcAft>
                <a:spcPts val="0"/>
              </a:spcAft>
              <a:buClr>
                <a:schemeClr val="lt1"/>
              </a:buClr>
              <a:buSzPts val="12000"/>
              <a:buNone/>
              <a:defRPr sz="12000">
                <a:solidFill>
                  <a:schemeClr val="lt1"/>
                </a:solidFill>
              </a:defRPr>
            </a:lvl3pPr>
            <a:lvl4pPr lvl="3" rtl="0" algn="r">
              <a:spcBef>
                <a:spcPts val="0"/>
              </a:spcBef>
              <a:spcAft>
                <a:spcPts val="0"/>
              </a:spcAft>
              <a:buClr>
                <a:schemeClr val="lt1"/>
              </a:buClr>
              <a:buSzPts val="12000"/>
              <a:buNone/>
              <a:defRPr sz="12000">
                <a:solidFill>
                  <a:schemeClr val="lt1"/>
                </a:solidFill>
              </a:defRPr>
            </a:lvl4pPr>
            <a:lvl5pPr lvl="4" rtl="0" algn="r">
              <a:spcBef>
                <a:spcPts val="0"/>
              </a:spcBef>
              <a:spcAft>
                <a:spcPts val="0"/>
              </a:spcAft>
              <a:buClr>
                <a:schemeClr val="lt1"/>
              </a:buClr>
              <a:buSzPts val="12000"/>
              <a:buNone/>
              <a:defRPr sz="12000">
                <a:solidFill>
                  <a:schemeClr val="lt1"/>
                </a:solidFill>
              </a:defRPr>
            </a:lvl5pPr>
            <a:lvl6pPr lvl="5" rtl="0" algn="r">
              <a:spcBef>
                <a:spcPts val="0"/>
              </a:spcBef>
              <a:spcAft>
                <a:spcPts val="0"/>
              </a:spcAft>
              <a:buClr>
                <a:schemeClr val="lt1"/>
              </a:buClr>
              <a:buSzPts val="12000"/>
              <a:buNone/>
              <a:defRPr sz="12000">
                <a:solidFill>
                  <a:schemeClr val="lt1"/>
                </a:solidFill>
              </a:defRPr>
            </a:lvl6pPr>
            <a:lvl7pPr lvl="6" rtl="0" algn="r">
              <a:spcBef>
                <a:spcPts val="0"/>
              </a:spcBef>
              <a:spcAft>
                <a:spcPts val="0"/>
              </a:spcAft>
              <a:buClr>
                <a:schemeClr val="lt1"/>
              </a:buClr>
              <a:buSzPts val="12000"/>
              <a:buNone/>
              <a:defRPr sz="12000">
                <a:solidFill>
                  <a:schemeClr val="lt1"/>
                </a:solidFill>
              </a:defRPr>
            </a:lvl7pPr>
            <a:lvl8pPr lvl="7" rtl="0" algn="r">
              <a:spcBef>
                <a:spcPts val="0"/>
              </a:spcBef>
              <a:spcAft>
                <a:spcPts val="0"/>
              </a:spcAft>
              <a:buClr>
                <a:schemeClr val="lt1"/>
              </a:buClr>
              <a:buSzPts val="12000"/>
              <a:buNone/>
              <a:defRPr sz="12000">
                <a:solidFill>
                  <a:schemeClr val="lt1"/>
                </a:solidFill>
              </a:defRPr>
            </a:lvl8pPr>
            <a:lvl9pPr lvl="8" rtl="0" algn="r">
              <a:spcBef>
                <a:spcPts val="0"/>
              </a:spcBef>
              <a:spcAft>
                <a:spcPts val="0"/>
              </a:spcAft>
              <a:buClr>
                <a:schemeClr val="lt1"/>
              </a:buClr>
              <a:buSzPts val="12000"/>
              <a:buNone/>
              <a:defRPr sz="12000">
                <a:solidFill>
                  <a:schemeClr val="lt1"/>
                </a:solidFill>
              </a:defRPr>
            </a:lvl9pPr>
          </a:lstStyle>
          <a:p>
            <a:r>
              <a:t>xx%</a:t>
            </a:r>
          </a:p>
        </p:txBody>
      </p:sp>
      <p:sp>
        <p:nvSpPr>
          <p:cNvPr id="77" name="Google Shape;77;p16"/>
          <p:cNvSpPr txBox="1"/>
          <p:nvPr>
            <p:ph hasCustomPrompt="1" idx="5" type="title"/>
          </p:nvPr>
        </p:nvSpPr>
        <p:spPr>
          <a:xfrm>
            <a:off x="3386725" y="1726138"/>
            <a:ext cx="616500" cy="43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800"/>
              <a:buNone/>
              <a:defRPr sz="1800">
                <a:solidFill>
                  <a:schemeClr val="lt1"/>
                </a:solidFill>
              </a:defRPr>
            </a:lvl1pPr>
            <a:lvl2pPr lvl="1" rtl="0" algn="r">
              <a:spcBef>
                <a:spcPts val="0"/>
              </a:spcBef>
              <a:spcAft>
                <a:spcPts val="0"/>
              </a:spcAft>
              <a:buClr>
                <a:schemeClr val="lt1"/>
              </a:buClr>
              <a:buSzPts val="12000"/>
              <a:buNone/>
              <a:defRPr sz="12000">
                <a:solidFill>
                  <a:schemeClr val="lt1"/>
                </a:solidFill>
              </a:defRPr>
            </a:lvl2pPr>
            <a:lvl3pPr lvl="2" rtl="0" algn="r">
              <a:spcBef>
                <a:spcPts val="0"/>
              </a:spcBef>
              <a:spcAft>
                <a:spcPts val="0"/>
              </a:spcAft>
              <a:buClr>
                <a:schemeClr val="lt1"/>
              </a:buClr>
              <a:buSzPts val="12000"/>
              <a:buNone/>
              <a:defRPr sz="12000">
                <a:solidFill>
                  <a:schemeClr val="lt1"/>
                </a:solidFill>
              </a:defRPr>
            </a:lvl3pPr>
            <a:lvl4pPr lvl="3" rtl="0" algn="r">
              <a:spcBef>
                <a:spcPts val="0"/>
              </a:spcBef>
              <a:spcAft>
                <a:spcPts val="0"/>
              </a:spcAft>
              <a:buClr>
                <a:schemeClr val="lt1"/>
              </a:buClr>
              <a:buSzPts val="12000"/>
              <a:buNone/>
              <a:defRPr sz="12000">
                <a:solidFill>
                  <a:schemeClr val="lt1"/>
                </a:solidFill>
              </a:defRPr>
            </a:lvl4pPr>
            <a:lvl5pPr lvl="4" rtl="0" algn="r">
              <a:spcBef>
                <a:spcPts val="0"/>
              </a:spcBef>
              <a:spcAft>
                <a:spcPts val="0"/>
              </a:spcAft>
              <a:buClr>
                <a:schemeClr val="lt1"/>
              </a:buClr>
              <a:buSzPts val="12000"/>
              <a:buNone/>
              <a:defRPr sz="12000">
                <a:solidFill>
                  <a:schemeClr val="lt1"/>
                </a:solidFill>
              </a:defRPr>
            </a:lvl5pPr>
            <a:lvl6pPr lvl="5" rtl="0" algn="r">
              <a:spcBef>
                <a:spcPts val="0"/>
              </a:spcBef>
              <a:spcAft>
                <a:spcPts val="0"/>
              </a:spcAft>
              <a:buClr>
                <a:schemeClr val="lt1"/>
              </a:buClr>
              <a:buSzPts val="12000"/>
              <a:buNone/>
              <a:defRPr sz="12000">
                <a:solidFill>
                  <a:schemeClr val="lt1"/>
                </a:solidFill>
              </a:defRPr>
            </a:lvl6pPr>
            <a:lvl7pPr lvl="6" rtl="0" algn="r">
              <a:spcBef>
                <a:spcPts val="0"/>
              </a:spcBef>
              <a:spcAft>
                <a:spcPts val="0"/>
              </a:spcAft>
              <a:buClr>
                <a:schemeClr val="lt1"/>
              </a:buClr>
              <a:buSzPts val="12000"/>
              <a:buNone/>
              <a:defRPr sz="12000">
                <a:solidFill>
                  <a:schemeClr val="lt1"/>
                </a:solidFill>
              </a:defRPr>
            </a:lvl7pPr>
            <a:lvl8pPr lvl="7" rtl="0" algn="r">
              <a:spcBef>
                <a:spcPts val="0"/>
              </a:spcBef>
              <a:spcAft>
                <a:spcPts val="0"/>
              </a:spcAft>
              <a:buClr>
                <a:schemeClr val="lt1"/>
              </a:buClr>
              <a:buSzPts val="12000"/>
              <a:buNone/>
              <a:defRPr sz="12000">
                <a:solidFill>
                  <a:schemeClr val="lt1"/>
                </a:solidFill>
              </a:defRPr>
            </a:lvl8pPr>
            <a:lvl9pPr lvl="8" rtl="0" algn="r">
              <a:spcBef>
                <a:spcPts val="0"/>
              </a:spcBef>
              <a:spcAft>
                <a:spcPts val="0"/>
              </a:spcAft>
              <a:buClr>
                <a:schemeClr val="lt1"/>
              </a:buClr>
              <a:buSzPts val="12000"/>
              <a:buNone/>
              <a:defRPr sz="12000">
                <a:solidFill>
                  <a:schemeClr val="lt1"/>
                </a:solidFill>
              </a:defRPr>
            </a:lvl9pPr>
          </a:lstStyle>
          <a:p>
            <a:r>
              <a:t>xx%</a:t>
            </a:r>
          </a:p>
        </p:txBody>
      </p:sp>
      <p:sp>
        <p:nvSpPr>
          <p:cNvPr id="78" name="Google Shape;78;p16"/>
          <p:cNvSpPr txBox="1"/>
          <p:nvPr>
            <p:ph hasCustomPrompt="1" idx="6" type="title"/>
          </p:nvPr>
        </p:nvSpPr>
        <p:spPr>
          <a:xfrm>
            <a:off x="5620550" y="3000025"/>
            <a:ext cx="616500" cy="43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800"/>
              <a:buNone/>
              <a:defRPr sz="1800">
                <a:solidFill>
                  <a:schemeClr val="lt1"/>
                </a:solidFill>
              </a:defRPr>
            </a:lvl1pPr>
            <a:lvl2pPr lvl="1" rtl="0" algn="r">
              <a:spcBef>
                <a:spcPts val="0"/>
              </a:spcBef>
              <a:spcAft>
                <a:spcPts val="0"/>
              </a:spcAft>
              <a:buClr>
                <a:schemeClr val="lt1"/>
              </a:buClr>
              <a:buSzPts val="12000"/>
              <a:buNone/>
              <a:defRPr sz="12000">
                <a:solidFill>
                  <a:schemeClr val="lt1"/>
                </a:solidFill>
              </a:defRPr>
            </a:lvl2pPr>
            <a:lvl3pPr lvl="2" rtl="0" algn="r">
              <a:spcBef>
                <a:spcPts val="0"/>
              </a:spcBef>
              <a:spcAft>
                <a:spcPts val="0"/>
              </a:spcAft>
              <a:buClr>
                <a:schemeClr val="lt1"/>
              </a:buClr>
              <a:buSzPts val="12000"/>
              <a:buNone/>
              <a:defRPr sz="12000">
                <a:solidFill>
                  <a:schemeClr val="lt1"/>
                </a:solidFill>
              </a:defRPr>
            </a:lvl3pPr>
            <a:lvl4pPr lvl="3" rtl="0" algn="r">
              <a:spcBef>
                <a:spcPts val="0"/>
              </a:spcBef>
              <a:spcAft>
                <a:spcPts val="0"/>
              </a:spcAft>
              <a:buClr>
                <a:schemeClr val="lt1"/>
              </a:buClr>
              <a:buSzPts val="12000"/>
              <a:buNone/>
              <a:defRPr sz="12000">
                <a:solidFill>
                  <a:schemeClr val="lt1"/>
                </a:solidFill>
              </a:defRPr>
            </a:lvl4pPr>
            <a:lvl5pPr lvl="4" rtl="0" algn="r">
              <a:spcBef>
                <a:spcPts val="0"/>
              </a:spcBef>
              <a:spcAft>
                <a:spcPts val="0"/>
              </a:spcAft>
              <a:buClr>
                <a:schemeClr val="lt1"/>
              </a:buClr>
              <a:buSzPts val="12000"/>
              <a:buNone/>
              <a:defRPr sz="12000">
                <a:solidFill>
                  <a:schemeClr val="lt1"/>
                </a:solidFill>
              </a:defRPr>
            </a:lvl5pPr>
            <a:lvl6pPr lvl="5" rtl="0" algn="r">
              <a:spcBef>
                <a:spcPts val="0"/>
              </a:spcBef>
              <a:spcAft>
                <a:spcPts val="0"/>
              </a:spcAft>
              <a:buClr>
                <a:schemeClr val="lt1"/>
              </a:buClr>
              <a:buSzPts val="12000"/>
              <a:buNone/>
              <a:defRPr sz="12000">
                <a:solidFill>
                  <a:schemeClr val="lt1"/>
                </a:solidFill>
              </a:defRPr>
            </a:lvl6pPr>
            <a:lvl7pPr lvl="6" rtl="0" algn="r">
              <a:spcBef>
                <a:spcPts val="0"/>
              </a:spcBef>
              <a:spcAft>
                <a:spcPts val="0"/>
              </a:spcAft>
              <a:buClr>
                <a:schemeClr val="lt1"/>
              </a:buClr>
              <a:buSzPts val="12000"/>
              <a:buNone/>
              <a:defRPr sz="12000">
                <a:solidFill>
                  <a:schemeClr val="lt1"/>
                </a:solidFill>
              </a:defRPr>
            </a:lvl7pPr>
            <a:lvl8pPr lvl="7" rtl="0" algn="r">
              <a:spcBef>
                <a:spcPts val="0"/>
              </a:spcBef>
              <a:spcAft>
                <a:spcPts val="0"/>
              </a:spcAft>
              <a:buClr>
                <a:schemeClr val="lt1"/>
              </a:buClr>
              <a:buSzPts val="12000"/>
              <a:buNone/>
              <a:defRPr sz="12000">
                <a:solidFill>
                  <a:schemeClr val="lt1"/>
                </a:solidFill>
              </a:defRPr>
            </a:lvl8pPr>
            <a:lvl9pPr lvl="8" rtl="0" algn="r">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4">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rot="-5400000">
            <a:off x="-992050" y="2240825"/>
            <a:ext cx="4063800" cy="6534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1" name="Google Shape;81;p17"/>
          <p:cNvSpPr txBox="1"/>
          <p:nvPr>
            <p:ph idx="1" type="subTitle"/>
          </p:nvPr>
        </p:nvSpPr>
        <p:spPr>
          <a:xfrm>
            <a:off x="2001476" y="1277450"/>
            <a:ext cx="1495500" cy="43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b="1"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82" name="Google Shape;82;p17"/>
          <p:cNvSpPr txBox="1"/>
          <p:nvPr>
            <p:ph idx="2" type="body"/>
          </p:nvPr>
        </p:nvSpPr>
        <p:spPr>
          <a:xfrm>
            <a:off x="1978364" y="2250700"/>
            <a:ext cx="1616700" cy="826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3" name="Google Shape;83;p17"/>
          <p:cNvSpPr txBox="1"/>
          <p:nvPr>
            <p:ph idx="3" type="subTitle"/>
          </p:nvPr>
        </p:nvSpPr>
        <p:spPr>
          <a:xfrm>
            <a:off x="4346301" y="1277000"/>
            <a:ext cx="1495500" cy="43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b="1"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84" name="Google Shape;84;p17"/>
          <p:cNvSpPr txBox="1"/>
          <p:nvPr>
            <p:ph idx="4" type="body"/>
          </p:nvPr>
        </p:nvSpPr>
        <p:spPr>
          <a:xfrm>
            <a:off x="4333126" y="2252500"/>
            <a:ext cx="1618500" cy="822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5" name="Google Shape;85;p17"/>
          <p:cNvSpPr txBox="1"/>
          <p:nvPr>
            <p:ph idx="5" type="subTitle"/>
          </p:nvPr>
        </p:nvSpPr>
        <p:spPr>
          <a:xfrm>
            <a:off x="6691126" y="1277450"/>
            <a:ext cx="1495500" cy="43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b="1"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86" name="Google Shape;86;p17"/>
          <p:cNvSpPr txBox="1"/>
          <p:nvPr>
            <p:ph idx="6" type="body"/>
          </p:nvPr>
        </p:nvSpPr>
        <p:spPr>
          <a:xfrm>
            <a:off x="6689701" y="2252500"/>
            <a:ext cx="1618500" cy="822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
  <p:cSld name="CUSTOM_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8"/>
          <p:cNvSpPr txBox="1"/>
          <p:nvPr>
            <p:ph type="title"/>
          </p:nvPr>
        </p:nvSpPr>
        <p:spPr>
          <a:xfrm rot="-5400000">
            <a:off x="-983875" y="2238125"/>
            <a:ext cx="4058400" cy="664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9" name="Google Shape;89;p18"/>
          <p:cNvSpPr txBox="1"/>
          <p:nvPr>
            <p:ph idx="1" type="subTitle"/>
          </p:nvPr>
        </p:nvSpPr>
        <p:spPr>
          <a:xfrm>
            <a:off x="1545529" y="1620825"/>
            <a:ext cx="19650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90" name="Google Shape;90;p18"/>
          <p:cNvSpPr txBox="1"/>
          <p:nvPr>
            <p:ph idx="2" type="body"/>
          </p:nvPr>
        </p:nvSpPr>
        <p:spPr>
          <a:xfrm>
            <a:off x="1545529" y="1913888"/>
            <a:ext cx="1965000" cy="437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1" name="Google Shape;91;p18"/>
          <p:cNvSpPr txBox="1"/>
          <p:nvPr>
            <p:ph idx="3" type="subTitle"/>
          </p:nvPr>
        </p:nvSpPr>
        <p:spPr>
          <a:xfrm>
            <a:off x="4005699" y="1618488"/>
            <a:ext cx="19650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92" name="Google Shape;92;p18"/>
          <p:cNvSpPr txBox="1"/>
          <p:nvPr>
            <p:ph idx="4" type="body"/>
          </p:nvPr>
        </p:nvSpPr>
        <p:spPr>
          <a:xfrm>
            <a:off x="4005699" y="1911096"/>
            <a:ext cx="1965000" cy="437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3" name="Google Shape;93;p18"/>
          <p:cNvSpPr txBox="1"/>
          <p:nvPr>
            <p:ph idx="5" type="subTitle"/>
          </p:nvPr>
        </p:nvSpPr>
        <p:spPr>
          <a:xfrm>
            <a:off x="6465732" y="1618488"/>
            <a:ext cx="19650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94" name="Google Shape;94;p18"/>
          <p:cNvSpPr txBox="1"/>
          <p:nvPr>
            <p:ph idx="6" type="body"/>
          </p:nvPr>
        </p:nvSpPr>
        <p:spPr>
          <a:xfrm>
            <a:off x="6465732" y="1911096"/>
            <a:ext cx="1965000" cy="437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5" name="Google Shape;95;p18"/>
          <p:cNvSpPr txBox="1"/>
          <p:nvPr>
            <p:ph idx="7" type="subTitle"/>
          </p:nvPr>
        </p:nvSpPr>
        <p:spPr>
          <a:xfrm>
            <a:off x="1545529" y="3640213"/>
            <a:ext cx="19650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96" name="Google Shape;96;p18"/>
          <p:cNvSpPr txBox="1"/>
          <p:nvPr>
            <p:ph idx="8" type="body"/>
          </p:nvPr>
        </p:nvSpPr>
        <p:spPr>
          <a:xfrm>
            <a:off x="1545529" y="3940278"/>
            <a:ext cx="1965000" cy="437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18"/>
          <p:cNvSpPr txBox="1"/>
          <p:nvPr>
            <p:ph idx="9" type="subTitle"/>
          </p:nvPr>
        </p:nvSpPr>
        <p:spPr>
          <a:xfrm>
            <a:off x="4005699" y="3640213"/>
            <a:ext cx="19650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98" name="Google Shape;98;p18"/>
          <p:cNvSpPr txBox="1"/>
          <p:nvPr>
            <p:ph idx="13" type="body"/>
          </p:nvPr>
        </p:nvSpPr>
        <p:spPr>
          <a:xfrm>
            <a:off x="4005699" y="3940278"/>
            <a:ext cx="1965000" cy="437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9" name="Google Shape;99;p18"/>
          <p:cNvSpPr txBox="1"/>
          <p:nvPr>
            <p:ph idx="14" type="subTitle"/>
          </p:nvPr>
        </p:nvSpPr>
        <p:spPr>
          <a:xfrm>
            <a:off x="6465732" y="3639312"/>
            <a:ext cx="19650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00" name="Google Shape;100;p18"/>
          <p:cNvSpPr txBox="1"/>
          <p:nvPr>
            <p:ph idx="15" type="body"/>
          </p:nvPr>
        </p:nvSpPr>
        <p:spPr>
          <a:xfrm>
            <a:off x="6465732" y="3937642"/>
            <a:ext cx="1965000" cy="437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6">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03" name="Google Shape;103;p19"/>
          <p:cNvSpPr txBox="1"/>
          <p:nvPr>
            <p:ph idx="1" type="subTitle"/>
          </p:nvPr>
        </p:nvSpPr>
        <p:spPr>
          <a:xfrm>
            <a:off x="3597383" y="607125"/>
            <a:ext cx="22986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04" name="Google Shape;104;p19"/>
          <p:cNvSpPr txBox="1"/>
          <p:nvPr>
            <p:ph idx="2" type="body"/>
          </p:nvPr>
        </p:nvSpPr>
        <p:spPr>
          <a:xfrm>
            <a:off x="3597023" y="899758"/>
            <a:ext cx="2298600" cy="437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5" name="Google Shape;105;p19"/>
          <p:cNvSpPr txBox="1"/>
          <p:nvPr>
            <p:ph idx="3" type="subTitle"/>
          </p:nvPr>
        </p:nvSpPr>
        <p:spPr>
          <a:xfrm>
            <a:off x="2635360" y="1646225"/>
            <a:ext cx="22986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06" name="Google Shape;106;p19"/>
          <p:cNvSpPr txBox="1"/>
          <p:nvPr>
            <p:ph idx="4" type="body"/>
          </p:nvPr>
        </p:nvSpPr>
        <p:spPr>
          <a:xfrm>
            <a:off x="2635000" y="1938858"/>
            <a:ext cx="2298600" cy="437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7" name="Google Shape;107;p19"/>
          <p:cNvSpPr txBox="1"/>
          <p:nvPr>
            <p:ph idx="5" type="subTitle"/>
          </p:nvPr>
        </p:nvSpPr>
        <p:spPr>
          <a:xfrm>
            <a:off x="2635542" y="2685325"/>
            <a:ext cx="22986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08" name="Google Shape;108;p19"/>
          <p:cNvSpPr txBox="1"/>
          <p:nvPr>
            <p:ph idx="6" type="body"/>
          </p:nvPr>
        </p:nvSpPr>
        <p:spPr>
          <a:xfrm>
            <a:off x="2635181" y="2977958"/>
            <a:ext cx="2298600" cy="437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9" name="Google Shape;109;p19"/>
          <p:cNvSpPr txBox="1"/>
          <p:nvPr>
            <p:ph idx="7" type="subTitle"/>
          </p:nvPr>
        </p:nvSpPr>
        <p:spPr>
          <a:xfrm>
            <a:off x="3597202" y="3724425"/>
            <a:ext cx="22986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sz="1800">
                <a:latin typeface="Orbitron Medium"/>
                <a:ea typeface="Orbitron Medium"/>
                <a:cs typeface="Orbitron Medium"/>
                <a:sym typeface="Orbitron Medium"/>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10" name="Google Shape;110;p19"/>
          <p:cNvSpPr txBox="1"/>
          <p:nvPr>
            <p:ph idx="8" type="body"/>
          </p:nvPr>
        </p:nvSpPr>
        <p:spPr>
          <a:xfrm>
            <a:off x="3596841" y="4017058"/>
            <a:ext cx="2298600" cy="437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8">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0"/>
          <p:cNvSpPr txBox="1"/>
          <p:nvPr>
            <p:ph type="title"/>
          </p:nvPr>
        </p:nvSpPr>
        <p:spPr>
          <a:xfrm rot="-5400000">
            <a:off x="-1084000" y="2324075"/>
            <a:ext cx="4072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13" name="Google Shape;113;p20"/>
          <p:cNvSpPr txBox="1"/>
          <p:nvPr>
            <p:ph idx="1" type="subTitle"/>
          </p:nvPr>
        </p:nvSpPr>
        <p:spPr>
          <a:xfrm>
            <a:off x="1882567" y="2427725"/>
            <a:ext cx="1965000" cy="41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b="1"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14" name="Google Shape;114;p20"/>
          <p:cNvSpPr txBox="1"/>
          <p:nvPr>
            <p:ph idx="2" type="body"/>
          </p:nvPr>
        </p:nvSpPr>
        <p:spPr>
          <a:xfrm>
            <a:off x="1950667" y="3008338"/>
            <a:ext cx="1828800" cy="830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5" name="Google Shape;115;p20"/>
          <p:cNvSpPr txBox="1"/>
          <p:nvPr>
            <p:ph idx="3" type="subTitle"/>
          </p:nvPr>
        </p:nvSpPr>
        <p:spPr>
          <a:xfrm>
            <a:off x="4150567" y="2448304"/>
            <a:ext cx="1965000" cy="41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b="1"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16" name="Google Shape;116;p20"/>
          <p:cNvSpPr txBox="1"/>
          <p:nvPr>
            <p:ph idx="4" type="body"/>
          </p:nvPr>
        </p:nvSpPr>
        <p:spPr>
          <a:xfrm>
            <a:off x="4218667" y="3024388"/>
            <a:ext cx="1828800" cy="798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7" name="Google Shape;117;p20"/>
          <p:cNvSpPr txBox="1"/>
          <p:nvPr>
            <p:ph idx="5" type="subTitle"/>
          </p:nvPr>
        </p:nvSpPr>
        <p:spPr>
          <a:xfrm>
            <a:off x="6441667" y="2443939"/>
            <a:ext cx="1965000" cy="41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b="1"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18" name="Google Shape;118;p20"/>
          <p:cNvSpPr txBox="1"/>
          <p:nvPr>
            <p:ph idx="6" type="body"/>
          </p:nvPr>
        </p:nvSpPr>
        <p:spPr>
          <a:xfrm>
            <a:off x="6509767" y="3024388"/>
            <a:ext cx="1828800" cy="798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9" name="Google Shape;119;p20"/>
          <p:cNvSpPr txBox="1"/>
          <p:nvPr>
            <p:ph hasCustomPrompt="1" idx="7" type="title"/>
          </p:nvPr>
        </p:nvSpPr>
        <p:spPr>
          <a:xfrm>
            <a:off x="6486825" y="2000625"/>
            <a:ext cx="1866000" cy="47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12000"/>
              <a:buNone/>
              <a:defRPr sz="12000">
                <a:solidFill>
                  <a:schemeClr val="lt1"/>
                </a:solidFill>
              </a:defRPr>
            </a:lvl2pPr>
            <a:lvl3pPr lvl="2" rtl="0" algn="r">
              <a:spcBef>
                <a:spcPts val="0"/>
              </a:spcBef>
              <a:spcAft>
                <a:spcPts val="0"/>
              </a:spcAft>
              <a:buClr>
                <a:schemeClr val="lt1"/>
              </a:buClr>
              <a:buSzPts val="12000"/>
              <a:buNone/>
              <a:defRPr sz="12000">
                <a:solidFill>
                  <a:schemeClr val="lt1"/>
                </a:solidFill>
              </a:defRPr>
            </a:lvl3pPr>
            <a:lvl4pPr lvl="3" rtl="0" algn="r">
              <a:spcBef>
                <a:spcPts val="0"/>
              </a:spcBef>
              <a:spcAft>
                <a:spcPts val="0"/>
              </a:spcAft>
              <a:buClr>
                <a:schemeClr val="lt1"/>
              </a:buClr>
              <a:buSzPts val="12000"/>
              <a:buNone/>
              <a:defRPr sz="12000">
                <a:solidFill>
                  <a:schemeClr val="lt1"/>
                </a:solidFill>
              </a:defRPr>
            </a:lvl4pPr>
            <a:lvl5pPr lvl="4" rtl="0" algn="r">
              <a:spcBef>
                <a:spcPts val="0"/>
              </a:spcBef>
              <a:spcAft>
                <a:spcPts val="0"/>
              </a:spcAft>
              <a:buClr>
                <a:schemeClr val="lt1"/>
              </a:buClr>
              <a:buSzPts val="12000"/>
              <a:buNone/>
              <a:defRPr sz="12000">
                <a:solidFill>
                  <a:schemeClr val="lt1"/>
                </a:solidFill>
              </a:defRPr>
            </a:lvl5pPr>
            <a:lvl6pPr lvl="5" rtl="0" algn="r">
              <a:spcBef>
                <a:spcPts val="0"/>
              </a:spcBef>
              <a:spcAft>
                <a:spcPts val="0"/>
              </a:spcAft>
              <a:buClr>
                <a:schemeClr val="lt1"/>
              </a:buClr>
              <a:buSzPts val="12000"/>
              <a:buNone/>
              <a:defRPr sz="12000">
                <a:solidFill>
                  <a:schemeClr val="lt1"/>
                </a:solidFill>
              </a:defRPr>
            </a:lvl6pPr>
            <a:lvl7pPr lvl="6" rtl="0" algn="r">
              <a:spcBef>
                <a:spcPts val="0"/>
              </a:spcBef>
              <a:spcAft>
                <a:spcPts val="0"/>
              </a:spcAft>
              <a:buClr>
                <a:schemeClr val="lt1"/>
              </a:buClr>
              <a:buSzPts val="12000"/>
              <a:buNone/>
              <a:defRPr sz="12000">
                <a:solidFill>
                  <a:schemeClr val="lt1"/>
                </a:solidFill>
              </a:defRPr>
            </a:lvl7pPr>
            <a:lvl8pPr lvl="7" rtl="0" algn="r">
              <a:spcBef>
                <a:spcPts val="0"/>
              </a:spcBef>
              <a:spcAft>
                <a:spcPts val="0"/>
              </a:spcAft>
              <a:buClr>
                <a:schemeClr val="lt1"/>
              </a:buClr>
              <a:buSzPts val="12000"/>
              <a:buNone/>
              <a:defRPr sz="12000">
                <a:solidFill>
                  <a:schemeClr val="lt1"/>
                </a:solidFill>
              </a:defRPr>
            </a:lvl8pPr>
            <a:lvl9pPr lvl="8" rtl="0" algn="r">
              <a:spcBef>
                <a:spcPts val="0"/>
              </a:spcBef>
              <a:spcAft>
                <a:spcPts val="0"/>
              </a:spcAft>
              <a:buClr>
                <a:schemeClr val="lt1"/>
              </a:buClr>
              <a:buSzPts val="12000"/>
              <a:buNone/>
              <a:defRPr sz="12000">
                <a:solidFill>
                  <a:schemeClr val="lt1"/>
                </a:solidFill>
              </a:defRPr>
            </a:lvl9pPr>
          </a:lstStyle>
          <a:p>
            <a:r>
              <a:t>xx%</a:t>
            </a:r>
          </a:p>
        </p:txBody>
      </p:sp>
      <p:sp>
        <p:nvSpPr>
          <p:cNvPr id="120" name="Google Shape;120;p20"/>
          <p:cNvSpPr txBox="1"/>
          <p:nvPr>
            <p:ph hasCustomPrompt="1" idx="8" type="title"/>
          </p:nvPr>
        </p:nvSpPr>
        <p:spPr>
          <a:xfrm>
            <a:off x="4200100" y="2000625"/>
            <a:ext cx="1866000" cy="47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12000"/>
              <a:buNone/>
              <a:defRPr sz="12000">
                <a:solidFill>
                  <a:schemeClr val="lt1"/>
                </a:solidFill>
              </a:defRPr>
            </a:lvl2pPr>
            <a:lvl3pPr lvl="2" rtl="0" algn="r">
              <a:spcBef>
                <a:spcPts val="0"/>
              </a:spcBef>
              <a:spcAft>
                <a:spcPts val="0"/>
              </a:spcAft>
              <a:buClr>
                <a:schemeClr val="lt1"/>
              </a:buClr>
              <a:buSzPts val="12000"/>
              <a:buNone/>
              <a:defRPr sz="12000">
                <a:solidFill>
                  <a:schemeClr val="lt1"/>
                </a:solidFill>
              </a:defRPr>
            </a:lvl3pPr>
            <a:lvl4pPr lvl="3" rtl="0" algn="r">
              <a:spcBef>
                <a:spcPts val="0"/>
              </a:spcBef>
              <a:spcAft>
                <a:spcPts val="0"/>
              </a:spcAft>
              <a:buClr>
                <a:schemeClr val="lt1"/>
              </a:buClr>
              <a:buSzPts val="12000"/>
              <a:buNone/>
              <a:defRPr sz="12000">
                <a:solidFill>
                  <a:schemeClr val="lt1"/>
                </a:solidFill>
              </a:defRPr>
            </a:lvl4pPr>
            <a:lvl5pPr lvl="4" rtl="0" algn="r">
              <a:spcBef>
                <a:spcPts val="0"/>
              </a:spcBef>
              <a:spcAft>
                <a:spcPts val="0"/>
              </a:spcAft>
              <a:buClr>
                <a:schemeClr val="lt1"/>
              </a:buClr>
              <a:buSzPts val="12000"/>
              <a:buNone/>
              <a:defRPr sz="12000">
                <a:solidFill>
                  <a:schemeClr val="lt1"/>
                </a:solidFill>
              </a:defRPr>
            </a:lvl5pPr>
            <a:lvl6pPr lvl="5" rtl="0" algn="r">
              <a:spcBef>
                <a:spcPts val="0"/>
              </a:spcBef>
              <a:spcAft>
                <a:spcPts val="0"/>
              </a:spcAft>
              <a:buClr>
                <a:schemeClr val="lt1"/>
              </a:buClr>
              <a:buSzPts val="12000"/>
              <a:buNone/>
              <a:defRPr sz="12000">
                <a:solidFill>
                  <a:schemeClr val="lt1"/>
                </a:solidFill>
              </a:defRPr>
            </a:lvl6pPr>
            <a:lvl7pPr lvl="6" rtl="0" algn="r">
              <a:spcBef>
                <a:spcPts val="0"/>
              </a:spcBef>
              <a:spcAft>
                <a:spcPts val="0"/>
              </a:spcAft>
              <a:buClr>
                <a:schemeClr val="lt1"/>
              </a:buClr>
              <a:buSzPts val="12000"/>
              <a:buNone/>
              <a:defRPr sz="12000">
                <a:solidFill>
                  <a:schemeClr val="lt1"/>
                </a:solidFill>
              </a:defRPr>
            </a:lvl7pPr>
            <a:lvl8pPr lvl="7" rtl="0" algn="r">
              <a:spcBef>
                <a:spcPts val="0"/>
              </a:spcBef>
              <a:spcAft>
                <a:spcPts val="0"/>
              </a:spcAft>
              <a:buClr>
                <a:schemeClr val="lt1"/>
              </a:buClr>
              <a:buSzPts val="12000"/>
              <a:buNone/>
              <a:defRPr sz="12000">
                <a:solidFill>
                  <a:schemeClr val="lt1"/>
                </a:solidFill>
              </a:defRPr>
            </a:lvl8pPr>
            <a:lvl9pPr lvl="8" rtl="0" algn="r">
              <a:spcBef>
                <a:spcPts val="0"/>
              </a:spcBef>
              <a:spcAft>
                <a:spcPts val="0"/>
              </a:spcAft>
              <a:buClr>
                <a:schemeClr val="lt1"/>
              </a:buClr>
              <a:buSzPts val="12000"/>
              <a:buNone/>
              <a:defRPr sz="12000">
                <a:solidFill>
                  <a:schemeClr val="lt1"/>
                </a:solidFill>
              </a:defRPr>
            </a:lvl9pPr>
          </a:lstStyle>
          <a:p>
            <a:r>
              <a:t>xx%</a:t>
            </a:r>
          </a:p>
        </p:txBody>
      </p:sp>
      <p:sp>
        <p:nvSpPr>
          <p:cNvPr id="121" name="Google Shape;121;p20"/>
          <p:cNvSpPr txBox="1"/>
          <p:nvPr>
            <p:ph hasCustomPrompt="1" idx="9" type="title"/>
          </p:nvPr>
        </p:nvSpPr>
        <p:spPr>
          <a:xfrm>
            <a:off x="1913325" y="2000625"/>
            <a:ext cx="1866000" cy="47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12000"/>
              <a:buNone/>
              <a:defRPr sz="12000">
                <a:solidFill>
                  <a:schemeClr val="lt1"/>
                </a:solidFill>
              </a:defRPr>
            </a:lvl2pPr>
            <a:lvl3pPr lvl="2" rtl="0" algn="r">
              <a:spcBef>
                <a:spcPts val="0"/>
              </a:spcBef>
              <a:spcAft>
                <a:spcPts val="0"/>
              </a:spcAft>
              <a:buClr>
                <a:schemeClr val="lt1"/>
              </a:buClr>
              <a:buSzPts val="12000"/>
              <a:buNone/>
              <a:defRPr sz="12000">
                <a:solidFill>
                  <a:schemeClr val="lt1"/>
                </a:solidFill>
              </a:defRPr>
            </a:lvl3pPr>
            <a:lvl4pPr lvl="3" rtl="0" algn="r">
              <a:spcBef>
                <a:spcPts val="0"/>
              </a:spcBef>
              <a:spcAft>
                <a:spcPts val="0"/>
              </a:spcAft>
              <a:buClr>
                <a:schemeClr val="lt1"/>
              </a:buClr>
              <a:buSzPts val="12000"/>
              <a:buNone/>
              <a:defRPr sz="12000">
                <a:solidFill>
                  <a:schemeClr val="lt1"/>
                </a:solidFill>
              </a:defRPr>
            </a:lvl4pPr>
            <a:lvl5pPr lvl="4" rtl="0" algn="r">
              <a:spcBef>
                <a:spcPts val="0"/>
              </a:spcBef>
              <a:spcAft>
                <a:spcPts val="0"/>
              </a:spcAft>
              <a:buClr>
                <a:schemeClr val="lt1"/>
              </a:buClr>
              <a:buSzPts val="12000"/>
              <a:buNone/>
              <a:defRPr sz="12000">
                <a:solidFill>
                  <a:schemeClr val="lt1"/>
                </a:solidFill>
              </a:defRPr>
            </a:lvl5pPr>
            <a:lvl6pPr lvl="5" rtl="0" algn="r">
              <a:spcBef>
                <a:spcPts val="0"/>
              </a:spcBef>
              <a:spcAft>
                <a:spcPts val="0"/>
              </a:spcAft>
              <a:buClr>
                <a:schemeClr val="lt1"/>
              </a:buClr>
              <a:buSzPts val="12000"/>
              <a:buNone/>
              <a:defRPr sz="12000">
                <a:solidFill>
                  <a:schemeClr val="lt1"/>
                </a:solidFill>
              </a:defRPr>
            </a:lvl6pPr>
            <a:lvl7pPr lvl="6" rtl="0" algn="r">
              <a:spcBef>
                <a:spcPts val="0"/>
              </a:spcBef>
              <a:spcAft>
                <a:spcPts val="0"/>
              </a:spcAft>
              <a:buClr>
                <a:schemeClr val="lt1"/>
              </a:buClr>
              <a:buSzPts val="12000"/>
              <a:buNone/>
              <a:defRPr sz="12000">
                <a:solidFill>
                  <a:schemeClr val="lt1"/>
                </a:solidFill>
              </a:defRPr>
            </a:lvl7pPr>
            <a:lvl8pPr lvl="7" rtl="0" algn="r">
              <a:spcBef>
                <a:spcPts val="0"/>
              </a:spcBef>
              <a:spcAft>
                <a:spcPts val="0"/>
              </a:spcAft>
              <a:buClr>
                <a:schemeClr val="lt1"/>
              </a:buClr>
              <a:buSzPts val="12000"/>
              <a:buNone/>
              <a:defRPr sz="12000">
                <a:solidFill>
                  <a:schemeClr val="lt1"/>
                </a:solidFill>
              </a:defRPr>
            </a:lvl8pPr>
            <a:lvl9pPr lvl="8" rtl="0" algn="r">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3222050" y="1768338"/>
            <a:ext cx="51492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3"/>
          <p:cNvSpPr txBox="1"/>
          <p:nvPr>
            <p:ph idx="1" type="subTitle"/>
          </p:nvPr>
        </p:nvSpPr>
        <p:spPr>
          <a:xfrm>
            <a:off x="3243000" y="2736175"/>
            <a:ext cx="2658000" cy="6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D9D9D9"/>
              </a:buClr>
              <a:buSzPts val="1800"/>
              <a:buFont typeface="Orbitron"/>
              <a:buNone/>
              <a:defRPr>
                <a:solidFill>
                  <a:schemeClr val="lt1"/>
                </a:solidFill>
              </a:defRPr>
            </a:lvl1pPr>
            <a:lvl2pPr lvl="1" rtl="0" algn="ctr">
              <a:lnSpc>
                <a:spcPct val="100000"/>
              </a:lnSpc>
              <a:spcBef>
                <a:spcPts val="0"/>
              </a:spcBef>
              <a:spcAft>
                <a:spcPts val="0"/>
              </a:spcAft>
              <a:buClr>
                <a:srgbClr val="D9D9D9"/>
              </a:buClr>
              <a:buSzPts val="1800"/>
              <a:buFont typeface="Orbitron"/>
              <a:buNone/>
              <a:defRPr b="1" sz="1800">
                <a:solidFill>
                  <a:srgbClr val="D9D9D9"/>
                </a:solidFill>
                <a:latin typeface="Orbitron"/>
                <a:ea typeface="Orbitron"/>
                <a:cs typeface="Orbitron"/>
                <a:sym typeface="Orbitron"/>
              </a:defRPr>
            </a:lvl2pPr>
            <a:lvl3pPr lvl="2" rtl="0" algn="ctr">
              <a:lnSpc>
                <a:spcPct val="100000"/>
              </a:lnSpc>
              <a:spcBef>
                <a:spcPts val="0"/>
              </a:spcBef>
              <a:spcAft>
                <a:spcPts val="0"/>
              </a:spcAft>
              <a:buClr>
                <a:srgbClr val="D9D9D9"/>
              </a:buClr>
              <a:buSzPts val="1800"/>
              <a:buFont typeface="Orbitron"/>
              <a:buNone/>
              <a:defRPr b="1" sz="1800">
                <a:solidFill>
                  <a:srgbClr val="D9D9D9"/>
                </a:solidFill>
                <a:latin typeface="Orbitron"/>
                <a:ea typeface="Orbitron"/>
                <a:cs typeface="Orbitron"/>
                <a:sym typeface="Orbitron"/>
              </a:defRPr>
            </a:lvl3pPr>
            <a:lvl4pPr lvl="3" rtl="0" algn="ctr">
              <a:lnSpc>
                <a:spcPct val="100000"/>
              </a:lnSpc>
              <a:spcBef>
                <a:spcPts val="0"/>
              </a:spcBef>
              <a:spcAft>
                <a:spcPts val="0"/>
              </a:spcAft>
              <a:buClr>
                <a:srgbClr val="D9D9D9"/>
              </a:buClr>
              <a:buSzPts val="1800"/>
              <a:buFont typeface="Orbitron"/>
              <a:buNone/>
              <a:defRPr b="1" sz="1800">
                <a:solidFill>
                  <a:srgbClr val="D9D9D9"/>
                </a:solidFill>
                <a:latin typeface="Orbitron"/>
                <a:ea typeface="Orbitron"/>
                <a:cs typeface="Orbitron"/>
                <a:sym typeface="Orbitron"/>
              </a:defRPr>
            </a:lvl4pPr>
            <a:lvl5pPr lvl="4" rtl="0" algn="ctr">
              <a:lnSpc>
                <a:spcPct val="100000"/>
              </a:lnSpc>
              <a:spcBef>
                <a:spcPts val="0"/>
              </a:spcBef>
              <a:spcAft>
                <a:spcPts val="0"/>
              </a:spcAft>
              <a:buClr>
                <a:srgbClr val="D9D9D9"/>
              </a:buClr>
              <a:buSzPts val="1800"/>
              <a:buFont typeface="Orbitron"/>
              <a:buNone/>
              <a:defRPr b="1" sz="1800">
                <a:solidFill>
                  <a:srgbClr val="D9D9D9"/>
                </a:solidFill>
                <a:latin typeface="Orbitron"/>
                <a:ea typeface="Orbitron"/>
                <a:cs typeface="Orbitron"/>
                <a:sym typeface="Orbitron"/>
              </a:defRPr>
            </a:lvl5pPr>
            <a:lvl6pPr lvl="5" rtl="0" algn="ctr">
              <a:lnSpc>
                <a:spcPct val="100000"/>
              </a:lnSpc>
              <a:spcBef>
                <a:spcPts val="0"/>
              </a:spcBef>
              <a:spcAft>
                <a:spcPts val="0"/>
              </a:spcAft>
              <a:buClr>
                <a:srgbClr val="D9D9D9"/>
              </a:buClr>
              <a:buSzPts val="1800"/>
              <a:buFont typeface="Orbitron"/>
              <a:buNone/>
              <a:defRPr b="1" sz="1800">
                <a:solidFill>
                  <a:srgbClr val="D9D9D9"/>
                </a:solidFill>
                <a:latin typeface="Orbitron"/>
                <a:ea typeface="Orbitron"/>
                <a:cs typeface="Orbitron"/>
                <a:sym typeface="Orbitron"/>
              </a:defRPr>
            </a:lvl6pPr>
            <a:lvl7pPr lvl="6" rtl="0" algn="ctr">
              <a:lnSpc>
                <a:spcPct val="100000"/>
              </a:lnSpc>
              <a:spcBef>
                <a:spcPts val="0"/>
              </a:spcBef>
              <a:spcAft>
                <a:spcPts val="0"/>
              </a:spcAft>
              <a:buClr>
                <a:srgbClr val="D9D9D9"/>
              </a:buClr>
              <a:buSzPts val="1800"/>
              <a:buFont typeface="Orbitron"/>
              <a:buNone/>
              <a:defRPr b="1" sz="1800">
                <a:solidFill>
                  <a:srgbClr val="D9D9D9"/>
                </a:solidFill>
                <a:latin typeface="Orbitron"/>
                <a:ea typeface="Orbitron"/>
                <a:cs typeface="Orbitron"/>
                <a:sym typeface="Orbitron"/>
              </a:defRPr>
            </a:lvl7pPr>
            <a:lvl8pPr lvl="7" rtl="0" algn="ctr">
              <a:lnSpc>
                <a:spcPct val="100000"/>
              </a:lnSpc>
              <a:spcBef>
                <a:spcPts val="0"/>
              </a:spcBef>
              <a:spcAft>
                <a:spcPts val="0"/>
              </a:spcAft>
              <a:buClr>
                <a:srgbClr val="D9D9D9"/>
              </a:buClr>
              <a:buSzPts val="1800"/>
              <a:buFont typeface="Orbitron"/>
              <a:buNone/>
              <a:defRPr b="1" sz="1800">
                <a:solidFill>
                  <a:srgbClr val="D9D9D9"/>
                </a:solidFill>
                <a:latin typeface="Orbitron"/>
                <a:ea typeface="Orbitron"/>
                <a:cs typeface="Orbitron"/>
                <a:sym typeface="Orbitron"/>
              </a:defRPr>
            </a:lvl8pPr>
            <a:lvl9pPr lvl="8" rtl="0" algn="ctr">
              <a:lnSpc>
                <a:spcPct val="100000"/>
              </a:lnSpc>
              <a:spcBef>
                <a:spcPts val="0"/>
              </a:spcBef>
              <a:spcAft>
                <a:spcPts val="0"/>
              </a:spcAft>
              <a:buClr>
                <a:srgbClr val="D9D9D9"/>
              </a:buClr>
              <a:buSzPts val="1800"/>
              <a:buFont typeface="Orbitron"/>
              <a:buNone/>
              <a:defRPr b="1" sz="1800">
                <a:solidFill>
                  <a:srgbClr val="D9D9D9"/>
                </a:solidFill>
                <a:latin typeface="Orbitron"/>
                <a:ea typeface="Orbitron"/>
                <a:cs typeface="Orbitron"/>
                <a:sym typeface="Orbitron"/>
              </a:defRPr>
            </a:lvl9pPr>
          </a:lstStyle>
          <a:p/>
        </p:txBody>
      </p:sp>
      <p:sp>
        <p:nvSpPr>
          <p:cNvPr id="15" name="Google Shape;15;p3"/>
          <p:cNvSpPr txBox="1"/>
          <p:nvPr>
            <p:ph hasCustomPrompt="1" idx="2" type="title"/>
          </p:nvPr>
        </p:nvSpPr>
        <p:spPr>
          <a:xfrm>
            <a:off x="1491950" y="1894363"/>
            <a:ext cx="17301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0"/>
              <a:buNone/>
              <a:defRPr sz="6000">
                <a:solidFill>
                  <a:schemeClr val="accent1"/>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9">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1"/>
          <p:cNvSpPr txBox="1"/>
          <p:nvPr>
            <p:ph type="title"/>
          </p:nvPr>
        </p:nvSpPr>
        <p:spPr>
          <a:xfrm rot="-5400000">
            <a:off x="-1073275" y="2334725"/>
            <a:ext cx="40512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4" name="Google Shape;124;p21"/>
          <p:cNvSpPr txBox="1"/>
          <p:nvPr>
            <p:ph idx="1" type="subTitle"/>
          </p:nvPr>
        </p:nvSpPr>
        <p:spPr>
          <a:xfrm>
            <a:off x="4754061" y="920500"/>
            <a:ext cx="3676500" cy="2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Comfortaa"/>
              <a:buNone/>
              <a:defRPr b="1"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25" name="Google Shape;125;p21"/>
          <p:cNvSpPr txBox="1"/>
          <p:nvPr>
            <p:ph idx="2" type="body"/>
          </p:nvPr>
        </p:nvSpPr>
        <p:spPr>
          <a:xfrm>
            <a:off x="4753475" y="1220566"/>
            <a:ext cx="3676500" cy="797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6" name="Google Shape;126;p21"/>
          <p:cNvSpPr txBox="1"/>
          <p:nvPr>
            <p:ph idx="3" type="subTitle"/>
          </p:nvPr>
        </p:nvSpPr>
        <p:spPr>
          <a:xfrm>
            <a:off x="4754638" y="2039000"/>
            <a:ext cx="3675900" cy="2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Comfortaa"/>
              <a:buNone/>
              <a:defRPr b="1"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27" name="Google Shape;127;p21"/>
          <p:cNvSpPr txBox="1"/>
          <p:nvPr>
            <p:ph idx="4" type="body"/>
          </p:nvPr>
        </p:nvSpPr>
        <p:spPr>
          <a:xfrm>
            <a:off x="4754050" y="2339066"/>
            <a:ext cx="3675900" cy="797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8" name="Google Shape;128;p21"/>
          <p:cNvSpPr txBox="1"/>
          <p:nvPr>
            <p:ph idx="5" type="subTitle"/>
          </p:nvPr>
        </p:nvSpPr>
        <p:spPr>
          <a:xfrm>
            <a:off x="4754051" y="3182000"/>
            <a:ext cx="3675300" cy="2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Comfortaa"/>
              <a:buNone/>
              <a:defRPr b="1"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29" name="Google Shape;129;p21"/>
          <p:cNvSpPr txBox="1"/>
          <p:nvPr>
            <p:ph idx="6" type="body"/>
          </p:nvPr>
        </p:nvSpPr>
        <p:spPr>
          <a:xfrm>
            <a:off x="4753475" y="3482066"/>
            <a:ext cx="3675300" cy="797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2">
  <p:cSld name="CUSTOM_13">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2"/>
          <p:cNvSpPr txBox="1"/>
          <p:nvPr>
            <p:ph type="title"/>
          </p:nvPr>
        </p:nvSpPr>
        <p:spPr>
          <a:xfrm rot="-5400000">
            <a:off x="-1083925" y="2324075"/>
            <a:ext cx="4072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2" name="Google Shape;132;p22"/>
          <p:cNvSpPr txBox="1"/>
          <p:nvPr>
            <p:ph idx="1" type="subTitle"/>
          </p:nvPr>
        </p:nvSpPr>
        <p:spPr>
          <a:xfrm>
            <a:off x="2254246" y="3115368"/>
            <a:ext cx="24630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b="1"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33" name="Google Shape;133;p22"/>
          <p:cNvSpPr txBox="1"/>
          <p:nvPr>
            <p:ph idx="2" type="body"/>
          </p:nvPr>
        </p:nvSpPr>
        <p:spPr>
          <a:xfrm>
            <a:off x="2178050" y="3426620"/>
            <a:ext cx="2615400" cy="53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4" name="Google Shape;134;p22"/>
          <p:cNvSpPr txBox="1"/>
          <p:nvPr>
            <p:ph idx="3" type="subTitle"/>
          </p:nvPr>
        </p:nvSpPr>
        <p:spPr>
          <a:xfrm>
            <a:off x="5197178" y="3115368"/>
            <a:ext cx="2463000" cy="27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Comfortaa"/>
              <a:buNone/>
              <a:defRPr b="1"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35" name="Google Shape;135;p22"/>
          <p:cNvSpPr txBox="1"/>
          <p:nvPr>
            <p:ph idx="4" type="body"/>
          </p:nvPr>
        </p:nvSpPr>
        <p:spPr>
          <a:xfrm>
            <a:off x="5097575" y="3426620"/>
            <a:ext cx="2662200" cy="53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5">
    <p:spTree>
      <p:nvGrpSpPr>
        <p:cNvPr id="136" name="Shape 136"/>
        <p:cNvGrpSpPr/>
        <p:nvPr/>
      </p:nvGrpSpPr>
      <p:grpSpPr>
        <a:xfrm>
          <a:off x="0" y="0"/>
          <a:ext cx="0" cy="0"/>
          <a:chOff x="0" y="0"/>
          <a:chExt cx="0" cy="0"/>
        </a:xfrm>
      </p:grpSpPr>
      <p:sp>
        <p:nvSpPr>
          <p:cNvPr id="137" name="Google Shape;137;p23"/>
          <p:cNvSpPr txBox="1"/>
          <p:nvPr>
            <p:ph type="ctrTitle"/>
          </p:nvPr>
        </p:nvSpPr>
        <p:spPr>
          <a:xfrm>
            <a:off x="2157000" y="2923500"/>
            <a:ext cx="4830000" cy="31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400">
                <a:solidFill>
                  <a:srgbClr val="FFFFFF"/>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8" name="Google Shape;138;p23"/>
          <p:cNvSpPr txBox="1"/>
          <p:nvPr>
            <p:ph idx="1" type="subTitle"/>
          </p:nvPr>
        </p:nvSpPr>
        <p:spPr>
          <a:xfrm>
            <a:off x="2157000" y="1939300"/>
            <a:ext cx="4830000" cy="6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D9D9D9"/>
              </a:buClr>
              <a:buSzPts val="3000"/>
              <a:buNone/>
              <a:defRPr sz="1800">
                <a:solidFill>
                  <a:schemeClr val="lt1"/>
                </a:solidFill>
              </a:defRPr>
            </a:lvl1pPr>
            <a:lvl2pPr lvl="1" rtl="0" algn="ctr">
              <a:lnSpc>
                <a:spcPct val="100000"/>
              </a:lnSpc>
              <a:spcBef>
                <a:spcPts val="0"/>
              </a:spcBef>
              <a:spcAft>
                <a:spcPts val="0"/>
              </a:spcAft>
              <a:buClr>
                <a:srgbClr val="D9D9D9"/>
              </a:buClr>
              <a:buSzPts val="3000"/>
              <a:buNone/>
              <a:defRPr sz="3000">
                <a:solidFill>
                  <a:srgbClr val="D9D9D9"/>
                </a:solidFill>
              </a:defRPr>
            </a:lvl2pPr>
            <a:lvl3pPr lvl="2" rtl="0" algn="ctr">
              <a:lnSpc>
                <a:spcPct val="100000"/>
              </a:lnSpc>
              <a:spcBef>
                <a:spcPts val="0"/>
              </a:spcBef>
              <a:spcAft>
                <a:spcPts val="0"/>
              </a:spcAft>
              <a:buClr>
                <a:srgbClr val="D9D9D9"/>
              </a:buClr>
              <a:buSzPts val="3000"/>
              <a:buNone/>
              <a:defRPr sz="3000">
                <a:solidFill>
                  <a:srgbClr val="D9D9D9"/>
                </a:solidFill>
              </a:defRPr>
            </a:lvl3pPr>
            <a:lvl4pPr lvl="3" rtl="0" algn="ctr">
              <a:lnSpc>
                <a:spcPct val="100000"/>
              </a:lnSpc>
              <a:spcBef>
                <a:spcPts val="0"/>
              </a:spcBef>
              <a:spcAft>
                <a:spcPts val="0"/>
              </a:spcAft>
              <a:buClr>
                <a:srgbClr val="D9D9D9"/>
              </a:buClr>
              <a:buSzPts val="3000"/>
              <a:buNone/>
              <a:defRPr sz="3000">
                <a:solidFill>
                  <a:srgbClr val="D9D9D9"/>
                </a:solidFill>
              </a:defRPr>
            </a:lvl4pPr>
            <a:lvl5pPr lvl="4" rtl="0" algn="ctr">
              <a:lnSpc>
                <a:spcPct val="100000"/>
              </a:lnSpc>
              <a:spcBef>
                <a:spcPts val="0"/>
              </a:spcBef>
              <a:spcAft>
                <a:spcPts val="0"/>
              </a:spcAft>
              <a:buClr>
                <a:srgbClr val="D9D9D9"/>
              </a:buClr>
              <a:buSzPts val="3000"/>
              <a:buNone/>
              <a:defRPr sz="3000">
                <a:solidFill>
                  <a:srgbClr val="D9D9D9"/>
                </a:solidFill>
              </a:defRPr>
            </a:lvl5pPr>
            <a:lvl6pPr lvl="5" rtl="0" algn="ctr">
              <a:lnSpc>
                <a:spcPct val="100000"/>
              </a:lnSpc>
              <a:spcBef>
                <a:spcPts val="0"/>
              </a:spcBef>
              <a:spcAft>
                <a:spcPts val="0"/>
              </a:spcAft>
              <a:buClr>
                <a:srgbClr val="D9D9D9"/>
              </a:buClr>
              <a:buSzPts val="3000"/>
              <a:buNone/>
              <a:defRPr sz="3000">
                <a:solidFill>
                  <a:srgbClr val="D9D9D9"/>
                </a:solidFill>
              </a:defRPr>
            </a:lvl6pPr>
            <a:lvl7pPr lvl="6" rtl="0" algn="ctr">
              <a:lnSpc>
                <a:spcPct val="100000"/>
              </a:lnSpc>
              <a:spcBef>
                <a:spcPts val="0"/>
              </a:spcBef>
              <a:spcAft>
                <a:spcPts val="0"/>
              </a:spcAft>
              <a:buClr>
                <a:srgbClr val="D9D9D9"/>
              </a:buClr>
              <a:buSzPts val="3000"/>
              <a:buNone/>
              <a:defRPr sz="3000">
                <a:solidFill>
                  <a:srgbClr val="D9D9D9"/>
                </a:solidFill>
              </a:defRPr>
            </a:lvl7pPr>
            <a:lvl8pPr lvl="7" rtl="0" algn="ctr">
              <a:lnSpc>
                <a:spcPct val="100000"/>
              </a:lnSpc>
              <a:spcBef>
                <a:spcPts val="0"/>
              </a:spcBef>
              <a:spcAft>
                <a:spcPts val="0"/>
              </a:spcAft>
              <a:buClr>
                <a:srgbClr val="D9D9D9"/>
              </a:buClr>
              <a:buSzPts val="3000"/>
              <a:buNone/>
              <a:defRPr sz="3000">
                <a:solidFill>
                  <a:srgbClr val="D9D9D9"/>
                </a:solidFill>
              </a:defRPr>
            </a:lvl8pPr>
            <a:lvl9pPr lvl="8" rtl="0" algn="ctr">
              <a:lnSpc>
                <a:spcPct val="100000"/>
              </a:lnSpc>
              <a:spcBef>
                <a:spcPts val="0"/>
              </a:spcBef>
              <a:spcAft>
                <a:spcPts val="0"/>
              </a:spcAft>
              <a:buClr>
                <a:srgbClr val="D9D9D9"/>
              </a:buClr>
              <a:buSzPts val="3000"/>
              <a:buNone/>
              <a:defRPr sz="3000">
                <a:solidFill>
                  <a:srgbClr val="D9D9D9"/>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4">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4"/>
          <p:cNvSpPr txBox="1"/>
          <p:nvPr>
            <p:ph type="title"/>
          </p:nvPr>
        </p:nvSpPr>
        <p:spPr>
          <a:xfrm rot="-5400000">
            <a:off x="-1094005" y="2078375"/>
            <a:ext cx="4075500" cy="966600"/>
          </a:xfrm>
          <a:prstGeom prst="rect">
            <a:avLst/>
          </a:prstGeom>
        </p:spPr>
        <p:txBody>
          <a:bodyPr anchorCtr="0" anchor="t" bIns="91425" lIns="91425" spcFirstLastPara="1" rIns="91425" wrap="square" tIns="91425">
            <a:noAutofit/>
          </a:bodyPr>
          <a:lstStyle>
            <a:lvl1pPr lvl="0">
              <a:spcBef>
                <a:spcPts val="0"/>
              </a:spcBef>
              <a:spcAft>
                <a:spcPts val="0"/>
              </a:spcAft>
              <a:buNone/>
              <a:defRPr sz="4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41" name="Google Shape;141;p24"/>
          <p:cNvSpPr txBox="1"/>
          <p:nvPr>
            <p:ph idx="1" type="subTitle"/>
          </p:nvPr>
        </p:nvSpPr>
        <p:spPr>
          <a:xfrm>
            <a:off x="3495075" y="735525"/>
            <a:ext cx="2947500" cy="7800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Comfortaa"/>
              <a:buNone/>
              <a:defRPr sz="1800">
                <a:latin typeface="Orbitron Medium"/>
                <a:ea typeface="Orbitron Medium"/>
                <a:cs typeface="Orbitron Medium"/>
                <a:sym typeface="Orbitron Medium"/>
              </a:defRPr>
            </a:lvl1pPr>
            <a:lvl2pPr lvl="1">
              <a:spcBef>
                <a:spcPts val="1600"/>
              </a:spcBef>
              <a:spcAft>
                <a:spcPts val="0"/>
              </a:spcAft>
              <a:buSzPts val="1800"/>
              <a:buFont typeface="Comfortaa"/>
              <a:buNone/>
              <a:defRPr sz="1800">
                <a:latin typeface="Comfortaa"/>
                <a:ea typeface="Comfortaa"/>
                <a:cs typeface="Comfortaa"/>
                <a:sym typeface="Comfortaa"/>
              </a:defRPr>
            </a:lvl2pPr>
            <a:lvl3pPr lvl="2">
              <a:spcBef>
                <a:spcPts val="1600"/>
              </a:spcBef>
              <a:spcAft>
                <a:spcPts val="0"/>
              </a:spcAft>
              <a:buSzPts val="1800"/>
              <a:buFont typeface="Comfortaa"/>
              <a:buNone/>
              <a:defRPr sz="1800">
                <a:latin typeface="Comfortaa"/>
                <a:ea typeface="Comfortaa"/>
                <a:cs typeface="Comfortaa"/>
                <a:sym typeface="Comfortaa"/>
              </a:defRPr>
            </a:lvl3pPr>
            <a:lvl4pPr lvl="3">
              <a:spcBef>
                <a:spcPts val="1600"/>
              </a:spcBef>
              <a:spcAft>
                <a:spcPts val="0"/>
              </a:spcAft>
              <a:buSzPts val="1800"/>
              <a:buFont typeface="Comfortaa"/>
              <a:buNone/>
              <a:defRPr sz="1800">
                <a:latin typeface="Comfortaa"/>
                <a:ea typeface="Comfortaa"/>
                <a:cs typeface="Comfortaa"/>
                <a:sym typeface="Comfortaa"/>
              </a:defRPr>
            </a:lvl4pPr>
            <a:lvl5pPr lvl="4">
              <a:spcBef>
                <a:spcPts val="1600"/>
              </a:spcBef>
              <a:spcAft>
                <a:spcPts val="0"/>
              </a:spcAft>
              <a:buSzPts val="1800"/>
              <a:buFont typeface="Comfortaa"/>
              <a:buNone/>
              <a:defRPr sz="1800">
                <a:latin typeface="Comfortaa"/>
                <a:ea typeface="Comfortaa"/>
                <a:cs typeface="Comfortaa"/>
                <a:sym typeface="Comfortaa"/>
              </a:defRPr>
            </a:lvl5pPr>
            <a:lvl6pPr lvl="5">
              <a:spcBef>
                <a:spcPts val="1600"/>
              </a:spcBef>
              <a:spcAft>
                <a:spcPts val="0"/>
              </a:spcAft>
              <a:buSzPts val="1800"/>
              <a:buFont typeface="Comfortaa"/>
              <a:buNone/>
              <a:defRPr sz="1800">
                <a:latin typeface="Comfortaa"/>
                <a:ea typeface="Comfortaa"/>
                <a:cs typeface="Comfortaa"/>
                <a:sym typeface="Comfortaa"/>
              </a:defRPr>
            </a:lvl6pPr>
            <a:lvl7pPr lvl="6">
              <a:spcBef>
                <a:spcPts val="1600"/>
              </a:spcBef>
              <a:spcAft>
                <a:spcPts val="0"/>
              </a:spcAft>
              <a:buSzPts val="1800"/>
              <a:buFont typeface="Comfortaa"/>
              <a:buNone/>
              <a:defRPr sz="1800">
                <a:latin typeface="Comfortaa"/>
                <a:ea typeface="Comfortaa"/>
                <a:cs typeface="Comfortaa"/>
                <a:sym typeface="Comfortaa"/>
              </a:defRPr>
            </a:lvl7pPr>
            <a:lvl8pPr lvl="7">
              <a:spcBef>
                <a:spcPts val="1600"/>
              </a:spcBef>
              <a:spcAft>
                <a:spcPts val="0"/>
              </a:spcAft>
              <a:buSzPts val="1800"/>
              <a:buFont typeface="Comfortaa"/>
              <a:buNone/>
              <a:defRPr sz="1800">
                <a:latin typeface="Comfortaa"/>
                <a:ea typeface="Comfortaa"/>
                <a:cs typeface="Comfortaa"/>
                <a:sym typeface="Comfortaa"/>
              </a:defRPr>
            </a:lvl8pPr>
            <a:lvl9pPr lvl="8">
              <a:spcBef>
                <a:spcPts val="1600"/>
              </a:spcBef>
              <a:spcAft>
                <a:spcPts val="1600"/>
              </a:spcAft>
              <a:buSzPts val="1800"/>
              <a:buFont typeface="Comfortaa"/>
              <a:buNone/>
              <a:defRPr sz="1800">
                <a:latin typeface="Comfortaa"/>
                <a:ea typeface="Comfortaa"/>
                <a:cs typeface="Comfortaa"/>
                <a:sym typeface="Comfortaa"/>
              </a:defRPr>
            </a:lvl9pPr>
          </a:lstStyle>
          <a:p/>
        </p:txBody>
      </p:sp>
      <p:sp>
        <p:nvSpPr>
          <p:cNvPr id="142" name="Google Shape;142;p24"/>
          <p:cNvSpPr txBox="1"/>
          <p:nvPr>
            <p:ph idx="2" type="body"/>
          </p:nvPr>
        </p:nvSpPr>
        <p:spPr>
          <a:xfrm>
            <a:off x="3039395" y="1532138"/>
            <a:ext cx="3858900" cy="10269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43" name="Google Shape;143;p24"/>
          <p:cNvSpPr txBox="1"/>
          <p:nvPr/>
        </p:nvSpPr>
        <p:spPr>
          <a:xfrm>
            <a:off x="2429050" y="3267725"/>
            <a:ext cx="5079600" cy="10269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200">
                <a:solidFill>
                  <a:srgbClr val="FFFFFF"/>
                </a:solidFill>
                <a:latin typeface="Open Sans"/>
                <a:ea typeface="Open Sans"/>
                <a:cs typeface="Open Sans"/>
                <a:sym typeface="Open Sans"/>
              </a:rPr>
              <a:t>CREDITS: This presentation template was created by </a:t>
            </a:r>
            <a:r>
              <a:rPr lang="en" sz="1200">
                <a:solidFill>
                  <a:srgbClr val="FFFFFF"/>
                </a:solidFill>
                <a:uFill>
                  <a:noFill/>
                </a:uFill>
                <a:latin typeface="Open Sans"/>
                <a:ea typeface="Open Sans"/>
                <a:cs typeface="Open Sans"/>
                <a:sym typeface="Open Sans"/>
                <a:hlinkClick r:id="rId3">
                  <a:extLst>
                    <a:ext uri="{A12FA001-AC4F-418D-AE19-62706E023703}">
                      <ahyp:hlinkClr val="tx"/>
                    </a:ext>
                  </a:extLst>
                </a:hlinkClick>
              </a:rPr>
              <a:t>Slidesgo</a:t>
            </a:r>
            <a:r>
              <a:rPr lang="en" sz="1200">
                <a:solidFill>
                  <a:srgbClr val="FFFFFF"/>
                </a:solidFill>
                <a:latin typeface="Open Sans"/>
                <a:ea typeface="Open Sans"/>
                <a:cs typeface="Open Sans"/>
                <a:sym typeface="Open Sans"/>
              </a:rPr>
              <a:t>, including icons by </a:t>
            </a:r>
            <a:r>
              <a:rPr lang="en" sz="1200">
                <a:solidFill>
                  <a:srgbClr val="FFFFFF"/>
                </a:solidFill>
                <a:uFill>
                  <a:noFill/>
                </a:uFill>
                <a:latin typeface="Open Sans"/>
                <a:ea typeface="Open Sans"/>
                <a:cs typeface="Open Sans"/>
                <a:sym typeface="Open Sans"/>
                <a:hlinkClick r:id="rId4">
                  <a:extLst>
                    <a:ext uri="{A12FA001-AC4F-418D-AE19-62706E023703}">
                      <ahyp:hlinkClr val="tx"/>
                    </a:ext>
                  </a:extLst>
                </a:hlinkClick>
              </a:rPr>
              <a:t>Flaticon</a:t>
            </a:r>
            <a:r>
              <a:rPr lang="en" sz="1200">
                <a:solidFill>
                  <a:srgbClr val="FFFFFF"/>
                </a:solidFill>
                <a:latin typeface="Open Sans"/>
                <a:ea typeface="Open Sans"/>
                <a:cs typeface="Open Sans"/>
                <a:sym typeface="Open Sans"/>
              </a:rPr>
              <a:t>, infographics &amp; images by </a:t>
            </a:r>
            <a:r>
              <a:rPr lang="en" sz="1200">
                <a:solidFill>
                  <a:srgbClr val="FFFFFF"/>
                </a:solidFill>
                <a:uFill>
                  <a:noFill/>
                </a:uFill>
                <a:latin typeface="Open Sans"/>
                <a:ea typeface="Open Sans"/>
                <a:cs typeface="Open Sans"/>
                <a:sym typeface="Open Sans"/>
                <a:hlinkClick r:id="rId5">
                  <a:extLst>
                    <a:ext uri="{A12FA001-AC4F-418D-AE19-62706E023703}">
                      <ahyp:hlinkClr val="tx"/>
                    </a:ext>
                  </a:extLst>
                </a:hlinkClick>
              </a:rPr>
              <a:t>Freepik</a:t>
            </a:r>
            <a:r>
              <a:rPr lang="en" sz="1200">
                <a:solidFill>
                  <a:srgbClr val="FFFFFF"/>
                </a:solidFill>
                <a:latin typeface="Open Sans"/>
                <a:ea typeface="Open Sans"/>
                <a:cs typeface="Open Sans"/>
                <a:sym typeface="Open Sans"/>
              </a:rPr>
              <a:t> </a:t>
            </a:r>
            <a:endParaRPr sz="1200">
              <a:solidFill>
                <a:srgbClr val="FFFFFF"/>
              </a:solidFill>
              <a:latin typeface="Open Sans"/>
              <a:ea typeface="Open Sans"/>
              <a:cs typeface="Open Sans"/>
              <a:sym typeface="Open Sans"/>
            </a:endParaRPr>
          </a:p>
        </p:txBody>
      </p:sp>
    </p:spTree>
  </p:cSld>
  <p:clrMapOvr>
    <a:masterClrMapping/>
  </p:clrMapOvr>
  <p:extLst>
    <p:ext uri="{DCECCB84-F9BA-43D5-87BE-67443E8EF086}">
      <p15:sldGuideLst>
        <p15:guide id="1" pos="313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1828675" y="676350"/>
            <a:ext cx="6602100" cy="37908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rgbClr val="434343"/>
              </a:buClr>
              <a:buSzPts val="1400"/>
              <a:buChar char="●"/>
              <a:defRPr sz="1100"/>
            </a:lvl1pPr>
            <a:lvl2pPr indent="-317500" lvl="1" marL="914400">
              <a:spcBef>
                <a:spcPts val="0"/>
              </a:spcBef>
              <a:spcAft>
                <a:spcPts val="0"/>
              </a:spcAft>
              <a:buClr>
                <a:srgbClr val="434343"/>
              </a:buClr>
              <a:buSzPts val="1400"/>
              <a:buFont typeface="Roboto Condensed Light"/>
              <a:buChar char="○"/>
              <a:defRPr/>
            </a:lvl2pPr>
            <a:lvl3pPr indent="-317500" lvl="2" marL="1371600">
              <a:spcBef>
                <a:spcPts val="1600"/>
              </a:spcBef>
              <a:spcAft>
                <a:spcPts val="0"/>
              </a:spcAft>
              <a:buClr>
                <a:srgbClr val="434343"/>
              </a:buClr>
              <a:buSzPts val="1400"/>
              <a:buFont typeface="Roboto Condensed Light"/>
              <a:buChar char="■"/>
              <a:defRPr/>
            </a:lvl3pPr>
            <a:lvl4pPr indent="-317500" lvl="3" marL="1828800">
              <a:spcBef>
                <a:spcPts val="1600"/>
              </a:spcBef>
              <a:spcAft>
                <a:spcPts val="0"/>
              </a:spcAft>
              <a:buClr>
                <a:srgbClr val="434343"/>
              </a:buClr>
              <a:buSzPts val="1400"/>
              <a:buFont typeface="Roboto Condensed Light"/>
              <a:buChar char="●"/>
              <a:defRPr/>
            </a:lvl4pPr>
            <a:lvl5pPr indent="-317500" lvl="4" marL="2286000">
              <a:spcBef>
                <a:spcPts val="1600"/>
              </a:spcBef>
              <a:spcAft>
                <a:spcPts val="0"/>
              </a:spcAft>
              <a:buClr>
                <a:srgbClr val="434343"/>
              </a:buClr>
              <a:buSzPts val="1400"/>
              <a:buFont typeface="Roboto Condensed Light"/>
              <a:buChar char="○"/>
              <a:defRPr/>
            </a:lvl5pPr>
            <a:lvl6pPr indent="-317500" lvl="5" marL="2743200">
              <a:spcBef>
                <a:spcPts val="1600"/>
              </a:spcBef>
              <a:spcAft>
                <a:spcPts val="0"/>
              </a:spcAft>
              <a:buClr>
                <a:srgbClr val="434343"/>
              </a:buClr>
              <a:buSzPts val="1400"/>
              <a:buFont typeface="Roboto Condensed Light"/>
              <a:buChar char="■"/>
              <a:defRPr/>
            </a:lvl6pPr>
            <a:lvl7pPr indent="-317500" lvl="6" marL="3200400">
              <a:spcBef>
                <a:spcPts val="1600"/>
              </a:spcBef>
              <a:spcAft>
                <a:spcPts val="0"/>
              </a:spcAft>
              <a:buClr>
                <a:srgbClr val="434343"/>
              </a:buClr>
              <a:buSzPts val="1400"/>
              <a:buFont typeface="Roboto Condensed Light"/>
              <a:buChar char="●"/>
              <a:defRPr/>
            </a:lvl7pPr>
            <a:lvl8pPr indent="-317500" lvl="7" marL="3657600">
              <a:spcBef>
                <a:spcPts val="1600"/>
              </a:spcBef>
              <a:spcAft>
                <a:spcPts val="0"/>
              </a:spcAft>
              <a:buClr>
                <a:srgbClr val="434343"/>
              </a:buClr>
              <a:buSzPts val="1400"/>
              <a:buFont typeface="Roboto Condensed Light"/>
              <a:buChar char="○"/>
              <a:defRPr/>
            </a:lvl8pPr>
            <a:lvl9pPr indent="-317500" lvl="8" marL="4114800">
              <a:spcBef>
                <a:spcPts val="1600"/>
              </a:spcBef>
              <a:spcAft>
                <a:spcPts val="1600"/>
              </a:spcAft>
              <a:buClr>
                <a:srgbClr val="434343"/>
              </a:buClr>
              <a:buSzPts val="1400"/>
              <a:buFont typeface="Roboto Condensed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rot="-5400000">
            <a:off x="-1078675" y="2329325"/>
            <a:ext cx="4062000" cy="478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2056487" y="1240600"/>
            <a:ext cx="2350800" cy="239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 name="Google Shape;22;p5"/>
          <p:cNvSpPr txBox="1"/>
          <p:nvPr>
            <p:ph idx="2" type="body"/>
          </p:nvPr>
        </p:nvSpPr>
        <p:spPr>
          <a:xfrm>
            <a:off x="5903137" y="1240666"/>
            <a:ext cx="2350800" cy="239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5"/>
          <p:cNvSpPr txBox="1"/>
          <p:nvPr>
            <p:ph idx="3" type="subTitle"/>
          </p:nvPr>
        </p:nvSpPr>
        <p:spPr>
          <a:xfrm>
            <a:off x="1902437" y="3679800"/>
            <a:ext cx="2658900" cy="38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rbitron"/>
              <a:buNone/>
              <a:defRPr b="1" sz="1800">
                <a:solidFill>
                  <a:schemeClr val="lt1"/>
                </a:solidFill>
                <a:latin typeface="Orbitron"/>
                <a:ea typeface="Orbitron"/>
                <a:cs typeface="Orbitron"/>
                <a:sym typeface="Orbitr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 name="Google Shape;24;p5"/>
          <p:cNvSpPr txBox="1"/>
          <p:nvPr>
            <p:ph idx="4" type="subTitle"/>
          </p:nvPr>
        </p:nvSpPr>
        <p:spPr>
          <a:xfrm>
            <a:off x="5749090" y="3679800"/>
            <a:ext cx="2642700" cy="38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rbitron"/>
              <a:buNone/>
              <a:defRPr b="1" sz="1800">
                <a:solidFill>
                  <a:schemeClr val="lt1"/>
                </a:solidFill>
                <a:latin typeface="Orbitron"/>
                <a:ea typeface="Orbitron"/>
                <a:cs typeface="Orbitron"/>
                <a:sym typeface="Orbitr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6"/>
          <p:cNvSpPr txBox="1"/>
          <p:nvPr>
            <p:ph type="title"/>
          </p:nvPr>
        </p:nvSpPr>
        <p:spPr>
          <a:xfrm rot="-5400000">
            <a:off x="-989125" y="2243600"/>
            <a:ext cx="4058100" cy="653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ph idx="1" type="body"/>
          </p:nvPr>
        </p:nvSpPr>
        <p:spPr>
          <a:xfrm>
            <a:off x="3041025" y="3575175"/>
            <a:ext cx="3858900" cy="927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solidFill>
                  <a:schemeClr val="lt1"/>
                </a:solidFill>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 name="Google Shape;29;p7"/>
          <p:cNvSpPr txBox="1"/>
          <p:nvPr>
            <p:ph type="title"/>
          </p:nvPr>
        </p:nvSpPr>
        <p:spPr>
          <a:xfrm rot="-5400000">
            <a:off x="-989125" y="2243600"/>
            <a:ext cx="4058100" cy="653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713225" y="539500"/>
            <a:ext cx="6144900" cy="4059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9"/>
          <p:cNvSpPr txBox="1"/>
          <p:nvPr>
            <p:ph type="title"/>
          </p:nvPr>
        </p:nvSpPr>
        <p:spPr>
          <a:xfrm>
            <a:off x="713225" y="1242700"/>
            <a:ext cx="35976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 name="Google Shape;34;p9"/>
          <p:cNvSpPr txBox="1"/>
          <p:nvPr>
            <p:ph idx="1" type="subTitle"/>
          </p:nvPr>
        </p:nvSpPr>
        <p:spPr>
          <a:xfrm>
            <a:off x="713225" y="2812600"/>
            <a:ext cx="35976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9"/>
          <p:cNvSpPr txBox="1"/>
          <p:nvPr>
            <p:ph idx="2" type="body"/>
          </p:nvPr>
        </p:nvSpPr>
        <p:spPr>
          <a:xfrm>
            <a:off x="4939500" y="724075"/>
            <a:ext cx="34914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0"/>
          <p:cNvSpPr txBox="1"/>
          <p:nvPr>
            <p:ph idx="1" type="body"/>
          </p:nvPr>
        </p:nvSpPr>
        <p:spPr>
          <a:xfrm>
            <a:off x="713225" y="399432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
        <p:nvSpPr>
          <p:cNvPr id="38" name="Google Shape;3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p:nvPr/>
        </p:nvSpPr>
        <p:spPr>
          <a:xfrm>
            <a:off x="5175" y="0"/>
            <a:ext cx="9144000" cy="5143500"/>
          </a:xfrm>
          <a:prstGeom prst="rect">
            <a:avLst/>
          </a:prstGeom>
          <a:gradFill>
            <a:gsLst>
              <a:gs pos="0">
                <a:srgbClr val="FFFFFF">
                  <a:alpha val="0"/>
                </a:srgbClr>
              </a:gs>
              <a:gs pos="100000">
                <a:schemeClr val="dk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p:txBody>
      </p:sp>
      <p:sp>
        <p:nvSpPr>
          <p:cNvPr id="8" name="Google Shape;8;p1"/>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indent="-317500" lvl="1" marL="9144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45.png"/><Relationship Id="rId7" Type="http://schemas.openxmlformats.org/officeDocument/2006/relationships/image" Target="../media/image55.png"/><Relationship Id="rId8"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9.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7.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33.png"/><Relationship Id="rId7" Type="http://schemas.openxmlformats.org/officeDocument/2006/relationships/image" Target="../media/image52.png"/><Relationship Id="rId8"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58.jpg"/><Relationship Id="rId5" Type="http://schemas.openxmlformats.org/officeDocument/2006/relationships/image" Target="../media/image53.png"/><Relationship Id="rId6" Type="http://schemas.openxmlformats.org/officeDocument/2006/relationships/image" Target="../media/image6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idx="1" type="subTitle"/>
          </p:nvPr>
        </p:nvSpPr>
        <p:spPr>
          <a:xfrm>
            <a:off x="2124225" y="2751575"/>
            <a:ext cx="4895700" cy="14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t>Xavier Law</a:t>
            </a:r>
            <a:endParaRPr sz="1600"/>
          </a:p>
          <a:p>
            <a:pPr indent="0" lvl="0" marL="0" rtl="0" algn="ctr">
              <a:spcBef>
                <a:spcPts val="0"/>
              </a:spcBef>
              <a:spcAft>
                <a:spcPts val="0"/>
              </a:spcAft>
              <a:buClr>
                <a:schemeClr val="dk1"/>
              </a:buClr>
              <a:buSzPts val="1100"/>
              <a:buFont typeface="Arial"/>
              <a:buNone/>
            </a:pPr>
            <a:r>
              <a:rPr lang="en" sz="1600"/>
              <a:t>Christopher Grigor</a:t>
            </a:r>
            <a:endParaRPr sz="1600"/>
          </a:p>
          <a:p>
            <a:pPr indent="0" lvl="0" marL="0" rtl="0" algn="ctr">
              <a:spcBef>
                <a:spcPts val="0"/>
              </a:spcBef>
              <a:spcAft>
                <a:spcPts val="0"/>
              </a:spcAft>
              <a:buClr>
                <a:schemeClr val="dk1"/>
              </a:buClr>
              <a:buSzPts val="1100"/>
              <a:buFont typeface="Arial"/>
              <a:buNone/>
            </a:pPr>
            <a:r>
              <a:rPr lang="en" sz="1600"/>
              <a:t>Ontario Tech University</a:t>
            </a:r>
            <a:endParaRPr sz="1600"/>
          </a:p>
          <a:p>
            <a:pPr indent="0" lvl="0" marL="0" rtl="0" algn="ctr">
              <a:spcBef>
                <a:spcPts val="0"/>
              </a:spcBef>
              <a:spcAft>
                <a:spcPts val="0"/>
              </a:spcAft>
              <a:buClr>
                <a:schemeClr val="dk1"/>
              </a:buClr>
              <a:buSzPts val="1100"/>
              <a:buFont typeface="Arial"/>
              <a:buNone/>
            </a:pPr>
            <a:r>
              <a:rPr lang="en" sz="1600"/>
              <a:t>April 2022</a:t>
            </a:r>
            <a:endParaRPr sz="1600"/>
          </a:p>
          <a:p>
            <a:pPr indent="0" lvl="0" marL="0" rtl="0" algn="ctr">
              <a:spcBef>
                <a:spcPts val="0"/>
              </a:spcBef>
              <a:spcAft>
                <a:spcPts val="0"/>
              </a:spcAft>
              <a:buClr>
                <a:schemeClr val="dk1"/>
              </a:buClr>
              <a:buSzPts val="1100"/>
              <a:buFont typeface="Arial"/>
              <a:buNone/>
            </a:pPr>
            <a:r>
              <a:rPr lang="en" sz="1600"/>
              <a:t>Industrial Design for Game hardware</a:t>
            </a:r>
            <a:endParaRPr sz="1600"/>
          </a:p>
          <a:p>
            <a:pPr indent="0" lvl="0" marL="0" rtl="0" algn="ctr">
              <a:spcBef>
                <a:spcPts val="0"/>
              </a:spcBef>
              <a:spcAft>
                <a:spcPts val="0"/>
              </a:spcAft>
              <a:buNone/>
            </a:pPr>
            <a:r>
              <a:t/>
            </a:r>
            <a:endParaRPr/>
          </a:p>
        </p:txBody>
      </p:sp>
      <p:sp>
        <p:nvSpPr>
          <p:cNvPr id="149" name="Google Shape;149;p25"/>
          <p:cNvSpPr txBox="1"/>
          <p:nvPr>
            <p:ph type="ctrTitle"/>
          </p:nvPr>
        </p:nvSpPr>
        <p:spPr>
          <a:xfrm>
            <a:off x="1227900" y="1876125"/>
            <a:ext cx="6688200" cy="92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rPr>
              <a:t>CtrlUP Stick</a:t>
            </a:r>
            <a:endParaRPr/>
          </a:p>
        </p:txBody>
      </p:sp>
      <p:sp>
        <p:nvSpPr>
          <p:cNvPr id="150" name="Google Shape;150;p25"/>
          <p:cNvSpPr/>
          <p:nvPr/>
        </p:nvSpPr>
        <p:spPr>
          <a:xfrm>
            <a:off x="4413900" y="4061850"/>
            <a:ext cx="316200" cy="31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5025200" y="4061850"/>
            <a:ext cx="316200" cy="31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3865825" y="4061850"/>
            <a:ext cx="316200" cy="31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25"/>
          <p:cNvCxnSpPr/>
          <p:nvPr/>
        </p:nvCxnSpPr>
        <p:spPr>
          <a:xfrm>
            <a:off x="0" y="4217325"/>
            <a:ext cx="9166200" cy="0"/>
          </a:xfrm>
          <a:prstGeom prst="straightConnector1">
            <a:avLst/>
          </a:prstGeom>
          <a:noFill/>
          <a:ln cap="flat" cmpd="sng" w="28575">
            <a:solidFill>
              <a:schemeClr val="accent1"/>
            </a:solidFill>
            <a:prstDash val="solid"/>
            <a:round/>
            <a:headEnd len="med" w="med" type="none"/>
            <a:tailEnd len="med" w="med" type="none"/>
          </a:ln>
        </p:spPr>
      </p:cxnSp>
      <p:pic>
        <p:nvPicPr>
          <p:cNvPr id="154" name="Google Shape;154;p25"/>
          <p:cNvPicPr preferRelativeResize="0"/>
          <p:nvPr/>
        </p:nvPicPr>
        <p:blipFill>
          <a:blip r:embed="rId3">
            <a:alphaModFix/>
          </a:blip>
          <a:stretch>
            <a:fillRect/>
          </a:stretch>
        </p:blipFill>
        <p:spPr>
          <a:xfrm>
            <a:off x="3666200" y="107975"/>
            <a:ext cx="1811599" cy="1811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Architecture </a:t>
            </a:r>
            <a:endParaRPr/>
          </a:p>
        </p:txBody>
      </p:sp>
      <p:pic>
        <p:nvPicPr>
          <p:cNvPr id="245" name="Google Shape;245;p34"/>
          <p:cNvPicPr preferRelativeResize="0"/>
          <p:nvPr/>
        </p:nvPicPr>
        <p:blipFill>
          <a:blip r:embed="rId3">
            <a:alphaModFix/>
          </a:blip>
          <a:stretch>
            <a:fillRect/>
          </a:stretch>
        </p:blipFill>
        <p:spPr>
          <a:xfrm>
            <a:off x="2288228" y="676350"/>
            <a:ext cx="5135151" cy="3641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a:t>
            </a:r>
            <a:r>
              <a:rPr lang="en"/>
              <a:t> tools</a:t>
            </a:r>
            <a:endParaRPr/>
          </a:p>
        </p:txBody>
      </p:sp>
      <p:sp>
        <p:nvSpPr>
          <p:cNvPr id="251" name="Google Shape;251;p35"/>
          <p:cNvSpPr txBox="1"/>
          <p:nvPr>
            <p:ph idx="1" type="body"/>
          </p:nvPr>
        </p:nvSpPr>
        <p:spPr>
          <a:xfrm>
            <a:off x="1828675" y="676350"/>
            <a:ext cx="6602100" cy="37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35"/>
          <p:cNvPicPr preferRelativeResize="0"/>
          <p:nvPr/>
        </p:nvPicPr>
        <p:blipFill>
          <a:blip r:embed="rId3">
            <a:alphaModFix/>
          </a:blip>
          <a:stretch>
            <a:fillRect/>
          </a:stretch>
        </p:blipFill>
        <p:spPr>
          <a:xfrm>
            <a:off x="1828675" y="3180050"/>
            <a:ext cx="1559400" cy="1559400"/>
          </a:xfrm>
          <a:prstGeom prst="rect">
            <a:avLst/>
          </a:prstGeom>
          <a:noFill/>
          <a:ln>
            <a:noFill/>
          </a:ln>
        </p:spPr>
      </p:pic>
      <p:pic>
        <p:nvPicPr>
          <p:cNvPr id="253" name="Google Shape;253;p35"/>
          <p:cNvPicPr preferRelativeResize="0"/>
          <p:nvPr/>
        </p:nvPicPr>
        <p:blipFill>
          <a:blip r:embed="rId4">
            <a:alphaModFix/>
          </a:blip>
          <a:stretch>
            <a:fillRect/>
          </a:stretch>
        </p:blipFill>
        <p:spPr>
          <a:xfrm>
            <a:off x="1583097" y="1093450"/>
            <a:ext cx="3075700" cy="1731500"/>
          </a:xfrm>
          <a:prstGeom prst="rect">
            <a:avLst/>
          </a:prstGeom>
          <a:noFill/>
          <a:ln>
            <a:noFill/>
          </a:ln>
        </p:spPr>
      </p:pic>
      <p:pic>
        <p:nvPicPr>
          <p:cNvPr id="254" name="Google Shape;254;p35"/>
          <p:cNvPicPr preferRelativeResize="0"/>
          <p:nvPr/>
        </p:nvPicPr>
        <p:blipFill>
          <a:blip r:embed="rId5">
            <a:alphaModFix/>
          </a:blip>
          <a:stretch>
            <a:fillRect/>
          </a:stretch>
        </p:blipFill>
        <p:spPr>
          <a:xfrm>
            <a:off x="4838288" y="1196500"/>
            <a:ext cx="3838575" cy="1466850"/>
          </a:xfrm>
          <a:prstGeom prst="rect">
            <a:avLst/>
          </a:prstGeom>
          <a:noFill/>
          <a:ln>
            <a:noFill/>
          </a:ln>
        </p:spPr>
      </p:pic>
      <p:pic>
        <p:nvPicPr>
          <p:cNvPr id="255" name="Google Shape;255;p35"/>
          <p:cNvPicPr preferRelativeResize="0"/>
          <p:nvPr/>
        </p:nvPicPr>
        <p:blipFill>
          <a:blip r:embed="rId6">
            <a:alphaModFix/>
          </a:blip>
          <a:stretch>
            <a:fillRect/>
          </a:stretch>
        </p:blipFill>
        <p:spPr>
          <a:xfrm>
            <a:off x="3777400" y="3102300"/>
            <a:ext cx="1714900" cy="1714900"/>
          </a:xfrm>
          <a:prstGeom prst="rect">
            <a:avLst/>
          </a:prstGeom>
          <a:noFill/>
          <a:ln>
            <a:noFill/>
          </a:ln>
        </p:spPr>
      </p:pic>
      <p:pic>
        <p:nvPicPr>
          <p:cNvPr id="256" name="Google Shape;256;p35"/>
          <p:cNvPicPr preferRelativeResize="0"/>
          <p:nvPr/>
        </p:nvPicPr>
        <p:blipFill>
          <a:blip r:embed="rId7">
            <a:alphaModFix/>
          </a:blip>
          <a:stretch>
            <a:fillRect/>
          </a:stretch>
        </p:blipFill>
        <p:spPr>
          <a:xfrm>
            <a:off x="5779500" y="4063700"/>
            <a:ext cx="2897374" cy="885301"/>
          </a:xfrm>
          <a:prstGeom prst="rect">
            <a:avLst/>
          </a:prstGeom>
          <a:noFill/>
          <a:ln>
            <a:noFill/>
          </a:ln>
        </p:spPr>
      </p:pic>
      <p:pic>
        <p:nvPicPr>
          <p:cNvPr id="257" name="Google Shape;257;p35"/>
          <p:cNvPicPr preferRelativeResize="0"/>
          <p:nvPr/>
        </p:nvPicPr>
        <p:blipFill rotWithShape="1">
          <a:blip r:embed="rId8">
            <a:alphaModFix/>
          </a:blip>
          <a:srcRect b="38264" l="0" r="0" t="38264"/>
          <a:stretch/>
        </p:blipFill>
        <p:spPr>
          <a:xfrm>
            <a:off x="5690338" y="3102291"/>
            <a:ext cx="3075701" cy="721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Wiring</a:t>
            </a:r>
            <a:endParaRPr/>
          </a:p>
        </p:txBody>
      </p:sp>
      <p:sp>
        <p:nvSpPr>
          <p:cNvPr id="263" name="Google Shape;263;p36"/>
          <p:cNvSpPr txBox="1"/>
          <p:nvPr>
            <p:ph idx="1" type="body"/>
          </p:nvPr>
        </p:nvSpPr>
        <p:spPr>
          <a:xfrm>
            <a:off x="1828675" y="676350"/>
            <a:ext cx="6602100" cy="37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36"/>
          <p:cNvPicPr preferRelativeResize="0"/>
          <p:nvPr/>
        </p:nvPicPr>
        <p:blipFill>
          <a:blip r:embed="rId3">
            <a:alphaModFix/>
          </a:blip>
          <a:stretch>
            <a:fillRect/>
          </a:stretch>
        </p:blipFill>
        <p:spPr>
          <a:xfrm>
            <a:off x="6539106" y="304850"/>
            <a:ext cx="2445700" cy="2051050"/>
          </a:xfrm>
          <a:prstGeom prst="rect">
            <a:avLst/>
          </a:prstGeom>
          <a:noFill/>
          <a:ln>
            <a:noFill/>
          </a:ln>
        </p:spPr>
      </p:pic>
      <p:pic>
        <p:nvPicPr>
          <p:cNvPr id="265" name="Google Shape;265;p36"/>
          <p:cNvPicPr preferRelativeResize="0"/>
          <p:nvPr/>
        </p:nvPicPr>
        <p:blipFill>
          <a:blip r:embed="rId4">
            <a:alphaModFix/>
          </a:blip>
          <a:stretch>
            <a:fillRect/>
          </a:stretch>
        </p:blipFill>
        <p:spPr>
          <a:xfrm>
            <a:off x="1828675" y="989725"/>
            <a:ext cx="4632076" cy="3884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Wiring - Tinkercad</a:t>
            </a:r>
            <a:endParaRPr/>
          </a:p>
        </p:txBody>
      </p:sp>
      <p:sp>
        <p:nvSpPr>
          <p:cNvPr id="271" name="Google Shape;271;p37"/>
          <p:cNvSpPr txBox="1"/>
          <p:nvPr>
            <p:ph idx="1" type="body"/>
          </p:nvPr>
        </p:nvSpPr>
        <p:spPr>
          <a:xfrm>
            <a:off x="1828675" y="676350"/>
            <a:ext cx="6602100" cy="37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7"/>
          <p:cNvPicPr preferRelativeResize="0"/>
          <p:nvPr/>
        </p:nvPicPr>
        <p:blipFill>
          <a:blip r:embed="rId3">
            <a:alphaModFix/>
          </a:blip>
          <a:stretch>
            <a:fillRect/>
          </a:stretch>
        </p:blipFill>
        <p:spPr>
          <a:xfrm>
            <a:off x="1505725" y="637456"/>
            <a:ext cx="7315325" cy="4084871"/>
          </a:xfrm>
          <a:prstGeom prst="rect">
            <a:avLst/>
          </a:prstGeom>
          <a:noFill/>
          <a:ln>
            <a:noFill/>
          </a:ln>
        </p:spPr>
      </p:pic>
      <p:pic>
        <p:nvPicPr>
          <p:cNvPr id="273" name="Google Shape;273;p37"/>
          <p:cNvPicPr preferRelativeResize="0"/>
          <p:nvPr/>
        </p:nvPicPr>
        <p:blipFill>
          <a:blip r:embed="rId4">
            <a:alphaModFix/>
          </a:blip>
          <a:stretch>
            <a:fillRect/>
          </a:stretch>
        </p:blipFill>
        <p:spPr>
          <a:xfrm>
            <a:off x="1376000" y="167491"/>
            <a:ext cx="7445051" cy="48942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279" name="Google Shape;279;p38"/>
          <p:cNvSpPr txBox="1"/>
          <p:nvPr>
            <p:ph idx="1" type="body"/>
          </p:nvPr>
        </p:nvSpPr>
        <p:spPr>
          <a:xfrm>
            <a:off x="1828675" y="676350"/>
            <a:ext cx="6602100" cy="37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38"/>
          <p:cNvPicPr preferRelativeResize="0"/>
          <p:nvPr/>
        </p:nvPicPr>
        <p:blipFill>
          <a:blip r:embed="rId3">
            <a:alphaModFix/>
          </a:blip>
          <a:stretch>
            <a:fillRect/>
          </a:stretch>
        </p:blipFill>
        <p:spPr>
          <a:xfrm>
            <a:off x="1828675" y="605975"/>
            <a:ext cx="6379075" cy="4145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86" name="Google Shape;286;p39"/>
          <p:cNvSpPr txBox="1"/>
          <p:nvPr>
            <p:ph idx="1" type="body"/>
          </p:nvPr>
        </p:nvSpPr>
        <p:spPr>
          <a:xfrm>
            <a:off x="1732075" y="3848875"/>
            <a:ext cx="2573100" cy="11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 Score: 81.25</a:t>
            </a:r>
            <a:endParaRPr/>
          </a:p>
          <a:p>
            <a:pPr indent="-317500" lvl="0" marL="457200" rtl="0" algn="l">
              <a:spcBef>
                <a:spcPts val="0"/>
              </a:spcBef>
              <a:spcAft>
                <a:spcPts val="0"/>
              </a:spcAft>
              <a:buSzPts val="1400"/>
              <a:buChar char="-"/>
            </a:pPr>
            <a:r>
              <a:rPr lang="en"/>
              <a:t>Based on Second Design</a:t>
            </a:r>
            <a:endParaRPr/>
          </a:p>
          <a:p>
            <a:pPr indent="-317500" lvl="0" marL="457200" rtl="0" algn="l">
              <a:spcBef>
                <a:spcPts val="0"/>
              </a:spcBef>
              <a:spcAft>
                <a:spcPts val="0"/>
              </a:spcAft>
              <a:buSzPts val="1400"/>
              <a:buChar char="-"/>
            </a:pPr>
            <a:r>
              <a:rPr lang="en"/>
              <a:t>Done on April 7, 2022</a:t>
            </a:r>
            <a:endParaRPr/>
          </a:p>
        </p:txBody>
      </p:sp>
      <p:pic>
        <p:nvPicPr>
          <p:cNvPr id="287" name="Google Shape;287;p39"/>
          <p:cNvPicPr preferRelativeResize="0"/>
          <p:nvPr/>
        </p:nvPicPr>
        <p:blipFill>
          <a:blip r:embed="rId3">
            <a:alphaModFix/>
          </a:blip>
          <a:stretch>
            <a:fillRect/>
          </a:stretch>
        </p:blipFill>
        <p:spPr>
          <a:xfrm>
            <a:off x="4806850" y="2520725"/>
            <a:ext cx="4302701" cy="2622774"/>
          </a:xfrm>
          <a:prstGeom prst="rect">
            <a:avLst/>
          </a:prstGeom>
          <a:noFill/>
          <a:ln>
            <a:noFill/>
          </a:ln>
        </p:spPr>
      </p:pic>
      <p:pic>
        <p:nvPicPr>
          <p:cNvPr id="288" name="Google Shape;288;p39"/>
          <p:cNvPicPr preferRelativeResize="0"/>
          <p:nvPr/>
        </p:nvPicPr>
        <p:blipFill>
          <a:blip r:embed="rId4">
            <a:alphaModFix/>
          </a:blip>
          <a:stretch>
            <a:fillRect/>
          </a:stretch>
        </p:blipFill>
        <p:spPr>
          <a:xfrm>
            <a:off x="495125" y="500325"/>
            <a:ext cx="5047000" cy="2236225"/>
          </a:xfrm>
          <a:prstGeom prst="rect">
            <a:avLst/>
          </a:prstGeom>
          <a:noFill/>
          <a:ln>
            <a:noFill/>
          </a:ln>
        </p:spPr>
      </p:pic>
      <p:sp>
        <p:nvSpPr>
          <p:cNvPr id="289" name="Google Shape;289;p39"/>
          <p:cNvSpPr txBox="1"/>
          <p:nvPr>
            <p:ph idx="1" type="body"/>
          </p:nvPr>
        </p:nvSpPr>
        <p:spPr>
          <a:xfrm>
            <a:off x="6184675" y="2107800"/>
            <a:ext cx="2410800" cy="3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Usability Survey</a:t>
            </a:r>
            <a:endParaRPr/>
          </a:p>
        </p:txBody>
      </p:sp>
      <p:sp>
        <p:nvSpPr>
          <p:cNvPr id="290" name="Google Shape;290;p39"/>
          <p:cNvSpPr txBox="1"/>
          <p:nvPr>
            <p:ph idx="1" type="body"/>
          </p:nvPr>
        </p:nvSpPr>
        <p:spPr>
          <a:xfrm>
            <a:off x="1833025" y="122075"/>
            <a:ext cx="2410800" cy="3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QFD: House of Quality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96" name="Google Shape;296;p40"/>
          <p:cNvSpPr txBox="1"/>
          <p:nvPr>
            <p:ph idx="1" type="body"/>
          </p:nvPr>
        </p:nvSpPr>
        <p:spPr>
          <a:xfrm>
            <a:off x="1828675" y="676350"/>
            <a:ext cx="6602100" cy="379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t>Numerous changes made throughout the term</a:t>
            </a:r>
            <a:endParaRPr/>
          </a:p>
          <a:p>
            <a:pPr indent="-317500" lvl="0" marL="457200" rtl="0" algn="l">
              <a:spcBef>
                <a:spcPts val="0"/>
              </a:spcBef>
              <a:spcAft>
                <a:spcPts val="0"/>
              </a:spcAft>
              <a:buClr>
                <a:schemeClr val="lt1"/>
              </a:buClr>
              <a:buSzPts val="1400"/>
              <a:buChar char="●"/>
            </a:pPr>
            <a:r>
              <a:rPr lang="en"/>
              <a:t>Controller continues to become smaller until the final version was achieved</a:t>
            </a:r>
            <a:endParaRPr/>
          </a:p>
          <a:p>
            <a:pPr indent="-317500" lvl="0" marL="457200" rtl="0" algn="l">
              <a:spcBef>
                <a:spcPts val="0"/>
              </a:spcBef>
              <a:spcAft>
                <a:spcPts val="0"/>
              </a:spcAft>
              <a:buClr>
                <a:schemeClr val="lt1"/>
              </a:buClr>
              <a:buSzPts val="1400"/>
              <a:buChar char="●"/>
            </a:pPr>
            <a:r>
              <a:rPr lang="en"/>
              <a:t>We were able to successfully design a universal one handed controller</a:t>
            </a:r>
            <a:endParaRPr/>
          </a:p>
        </p:txBody>
      </p:sp>
      <p:pic>
        <p:nvPicPr>
          <p:cNvPr id="297" name="Google Shape;297;p40"/>
          <p:cNvPicPr preferRelativeResize="0"/>
          <p:nvPr/>
        </p:nvPicPr>
        <p:blipFill rotWithShape="1">
          <a:blip r:embed="rId3">
            <a:alphaModFix/>
          </a:blip>
          <a:srcRect b="21609" l="4652" r="0" t="24080"/>
          <a:stretch/>
        </p:blipFill>
        <p:spPr>
          <a:xfrm>
            <a:off x="4359250" y="2441875"/>
            <a:ext cx="4553748" cy="1945375"/>
          </a:xfrm>
          <a:prstGeom prst="rect">
            <a:avLst/>
          </a:prstGeom>
          <a:noFill/>
          <a:ln>
            <a:noFill/>
          </a:ln>
        </p:spPr>
      </p:pic>
      <p:pic>
        <p:nvPicPr>
          <p:cNvPr id="298" name="Google Shape;298;p40"/>
          <p:cNvPicPr preferRelativeResize="0"/>
          <p:nvPr/>
        </p:nvPicPr>
        <p:blipFill>
          <a:blip r:embed="rId4">
            <a:alphaModFix/>
          </a:blip>
          <a:stretch>
            <a:fillRect/>
          </a:stretch>
        </p:blipFill>
        <p:spPr>
          <a:xfrm>
            <a:off x="1431474" y="2239975"/>
            <a:ext cx="2832449" cy="2349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2495488" y="496875"/>
            <a:ext cx="40644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pic>
        <p:nvPicPr>
          <p:cNvPr id="304" name="Google Shape;304;p41"/>
          <p:cNvPicPr preferRelativeResize="0"/>
          <p:nvPr/>
        </p:nvPicPr>
        <p:blipFill>
          <a:blip r:embed="rId3">
            <a:alphaModFix/>
          </a:blip>
          <a:stretch>
            <a:fillRect/>
          </a:stretch>
        </p:blipFill>
        <p:spPr>
          <a:xfrm>
            <a:off x="1418563" y="1837200"/>
            <a:ext cx="6306869" cy="230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6"/>
          <p:cNvPicPr preferRelativeResize="0"/>
          <p:nvPr/>
        </p:nvPicPr>
        <p:blipFill>
          <a:blip r:embed="rId3">
            <a:alphaModFix/>
          </a:blip>
          <a:stretch>
            <a:fillRect/>
          </a:stretch>
        </p:blipFill>
        <p:spPr>
          <a:xfrm>
            <a:off x="267079" y="2290525"/>
            <a:ext cx="3917050" cy="2635624"/>
          </a:xfrm>
          <a:prstGeom prst="rect">
            <a:avLst/>
          </a:prstGeom>
          <a:noFill/>
          <a:ln>
            <a:noFill/>
          </a:ln>
        </p:spPr>
      </p:pic>
      <p:pic>
        <p:nvPicPr>
          <p:cNvPr id="160" name="Google Shape;160;p26"/>
          <p:cNvPicPr preferRelativeResize="0"/>
          <p:nvPr/>
        </p:nvPicPr>
        <p:blipFill>
          <a:blip r:embed="rId4">
            <a:alphaModFix/>
          </a:blip>
          <a:stretch>
            <a:fillRect/>
          </a:stretch>
        </p:blipFill>
        <p:spPr>
          <a:xfrm>
            <a:off x="1090677" y="52050"/>
            <a:ext cx="2228950" cy="2144500"/>
          </a:xfrm>
          <a:prstGeom prst="rect">
            <a:avLst/>
          </a:prstGeom>
          <a:noFill/>
          <a:ln>
            <a:noFill/>
          </a:ln>
        </p:spPr>
      </p:pic>
      <p:pic>
        <p:nvPicPr>
          <p:cNvPr id="161" name="Google Shape;161;p26"/>
          <p:cNvPicPr preferRelativeResize="0"/>
          <p:nvPr/>
        </p:nvPicPr>
        <p:blipFill>
          <a:blip r:embed="rId5">
            <a:alphaModFix/>
          </a:blip>
          <a:stretch>
            <a:fillRect/>
          </a:stretch>
        </p:blipFill>
        <p:spPr>
          <a:xfrm>
            <a:off x="7080623" y="312300"/>
            <a:ext cx="1490175" cy="1500000"/>
          </a:xfrm>
          <a:prstGeom prst="rect">
            <a:avLst/>
          </a:prstGeom>
          <a:noFill/>
          <a:ln>
            <a:noFill/>
          </a:ln>
        </p:spPr>
      </p:pic>
      <p:pic>
        <p:nvPicPr>
          <p:cNvPr id="162" name="Google Shape;162;p26"/>
          <p:cNvPicPr preferRelativeResize="0"/>
          <p:nvPr/>
        </p:nvPicPr>
        <p:blipFill>
          <a:blip r:embed="rId6">
            <a:alphaModFix/>
          </a:blip>
          <a:stretch>
            <a:fillRect/>
          </a:stretch>
        </p:blipFill>
        <p:spPr>
          <a:xfrm>
            <a:off x="7038925" y="245450"/>
            <a:ext cx="1528974" cy="1529001"/>
          </a:xfrm>
          <a:prstGeom prst="rect">
            <a:avLst/>
          </a:prstGeom>
          <a:noFill/>
          <a:ln>
            <a:noFill/>
          </a:ln>
        </p:spPr>
      </p:pic>
      <p:pic>
        <p:nvPicPr>
          <p:cNvPr id="163" name="Google Shape;163;p26"/>
          <p:cNvPicPr preferRelativeResize="0"/>
          <p:nvPr/>
        </p:nvPicPr>
        <p:blipFill>
          <a:blip r:embed="rId7">
            <a:alphaModFix/>
          </a:blip>
          <a:stretch>
            <a:fillRect/>
          </a:stretch>
        </p:blipFill>
        <p:spPr>
          <a:xfrm>
            <a:off x="6601350" y="3032518"/>
            <a:ext cx="2448724" cy="1715850"/>
          </a:xfrm>
          <a:prstGeom prst="rect">
            <a:avLst/>
          </a:prstGeom>
          <a:noFill/>
          <a:ln>
            <a:noFill/>
          </a:ln>
        </p:spPr>
      </p:pic>
      <p:pic>
        <p:nvPicPr>
          <p:cNvPr id="164" name="Google Shape;164;p26"/>
          <p:cNvPicPr preferRelativeResize="0"/>
          <p:nvPr/>
        </p:nvPicPr>
        <p:blipFill>
          <a:blip r:embed="rId6">
            <a:alphaModFix/>
          </a:blip>
          <a:stretch>
            <a:fillRect/>
          </a:stretch>
        </p:blipFill>
        <p:spPr>
          <a:xfrm>
            <a:off x="6934288" y="2791525"/>
            <a:ext cx="2013675" cy="2013675"/>
          </a:xfrm>
          <a:prstGeom prst="rect">
            <a:avLst/>
          </a:prstGeom>
          <a:noFill/>
          <a:ln>
            <a:noFill/>
          </a:ln>
        </p:spPr>
      </p:pic>
      <p:pic>
        <p:nvPicPr>
          <p:cNvPr id="165" name="Google Shape;165;p26"/>
          <p:cNvPicPr preferRelativeResize="0"/>
          <p:nvPr/>
        </p:nvPicPr>
        <p:blipFill>
          <a:blip r:embed="rId8">
            <a:alphaModFix/>
          </a:blip>
          <a:stretch>
            <a:fillRect/>
          </a:stretch>
        </p:blipFill>
        <p:spPr>
          <a:xfrm>
            <a:off x="4685625" y="1353250"/>
            <a:ext cx="2135076" cy="1200376"/>
          </a:xfrm>
          <a:prstGeom prst="rect">
            <a:avLst/>
          </a:prstGeom>
          <a:noFill/>
          <a:ln>
            <a:noFill/>
          </a:ln>
        </p:spPr>
      </p:pic>
      <p:pic>
        <p:nvPicPr>
          <p:cNvPr id="166" name="Google Shape;166;p26"/>
          <p:cNvPicPr preferRelativeResize="0"/>
          <p:nvPr/>
        </p:nvPicPr>
        <p:blipFill>
          <a:blip r:embed="rId6">
            <a:alphaModFix/>
          </a:blip>
          <a:stretch>
            <a:fillRect/>
          </a:stretch>
        </p:blipFill>
        <p:spPr>
          <a:xfrm>
            <a:off x="4890348" y="1134125"/>
            <a:ext cx="1681026" cy="1681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rot="-5400000">
            <a:off x="-1076575" y="2329675"/>
            <a:ext cx="4058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72" name="Google Shape;172;p27"/>
          <p:cNvSpPr txBox="1"/>
          <p:nvPr>
            <p:ph idx="1" type="subTitle"/>
          </p:nvPr>
        </p:nvSpPr>
        <p:spPr>
          <a:xfrm>
            <a:off x="2311110" y="703900"/>
            <a:ext cx="2616300" cy="2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Introduction</a:t>
            </a:r>
            <a:endParaRPr/>
          </a:p>
        </p:txBody>
      </p:sp>
      <p:sp>
        <p:nvSpPr>
          <p:cNvPr id="173" name="Google Shape;173;p27"/>
          <p:cNvSpPr txBox="1"/>
          <p:nvPr>
            <p:ph idx="3" type="subTitle"/>
          </p:nvPr>
        </p:nvSpPr>
        <p:spPr>
          <a:xfrm>
            <a:off x="2311110" y="1883775"/>
            <a:ext cx="2616300" cy="2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Justification</a:t>
            </a:r>
            <a:endParaRPr/>
          </a:p>
        </p:txBody>
      </p:sp>
      <p:sp>
        <p:nvSpPr>
          <p:cNvPr id="174" name="Google Shape;174;p27"/>
          <p:cNvSpPr txBox="1"/>
          <p:nvPr>
            <p:ph idx="5" type="subTitle"/>
          </p:nvPr>
        </p:nvSpPr>
        <p:spPr>
          <a:xfrm>
            <a:off x="2311238" y="3061550"/>
            <a:ext cx="2616300" cy="2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Project Goal</a:t>
            </a:r>
            <a:endParaRPr/>
          </a:p>
          <a:p>
            <a:pPr indent="0" lvl="0" marL="0" rtl="0" algn="l">
              <a:spcBef>
                <a:spcPts val="1600"/>
              </a:spcBef>
              <a:spcAft>
                <a:spcPts val="1600"/>
              </a:spcAft>
              <a:buNone/>
            </a:pPr>
            <a:r>
              <a:t/>
            </a:r>
            <a:endParaRPr/>
          </a:p>
        </p:txBody>
      </p:sp>
      <p:sp>
        <p:nvSpPr>
          <p:cNvPr id="175" name="Google Shape;175;p27"/>
          <p:cNvSpPr txBox="1"/>
          <p:nvPr>
            <p:ph idx="7" type="subTitle"/>
          </p:nvPr>
        </p:nvSpPr>
        <p:spPr>
          <a:xfrm>
            <a:off x="5980151" y="703900"/>
            <a:ext cx="2414100" cy="2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Methodology </a:t>
            </a:r>
            <a:endParaRPr>
              <a:solidFill>
                <a:schemeClr val="lt1"/>
              </a:solidFill>
            </a:endParaRPr>
          </a:p>
          <a:p>
            <a:pPr indent="0" lvl="0" marL="0" rtl="0" algn="l">
              <a:spcBef>
                <a:spcPts val="1600"/>
              </a:spcBef>
              <a:spcAft>
                <a:spcPts val="0"/>
              </a:spcAft>
              <a:buClr>
                <a:schemeClr val="dk1"/>
              </a:buClr>
              <a:buSzPts val="1100"/>
              <a:buFont typeface="Arial"/>
              <a:buNone/>
            </a:pPr>
            <a:r>
              <a:t/>
            </a:r>
            <a:endParaRPr>
              <a:solidFill>
                <a:schemeClr val="lt1"/>
              </a:solidFill>
            </a:endParaRPr>
          </a:p>
          <a:p>
            <a:pPr indent="0" lvl="0" marL="0" rtl="0" algn="l">
              <a:spcBef>
                <a:spcPts val="1600"/>
              </a:spcBef>
              <a:spcAft>
                <a:spcPts val="1600"/>
              </a:spcAft>
              <a:buNone/>
            </a:pPr>
            <a:r>
              <a:t/>
            </a:r>
            <a:endParaRPr/>
          </a:p>
        </p:txBody>
      </p:sp>
      <p:sp>
        <p:nvSpPr>
          <p:cNvPr id="176" name="Google Shape;176;p27"/>
          <p:cNvSpPr txBox="1"/>
          <p:nvPr>
            <p:ph idx="9" type="subTitle"/>
          </p:nvPr>
        </p:nvSpPr>
        <p:spPr>
          <a:xfrm>
            <a:off x="5980147" y="1883775"/>
            <a:ext cx="2414100" cy="2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Development</a:t>
            </a:r>
            <a:br>
              <a:rPr lang="en"/>
            </a:br>
            <a:r>
              <a:rPr lang="en" sz="700"/>
              <a:t>- system </a:t>
            </a:r>
            <a:r>
              <a:rPr lang="en" sz="700"/>
              <a:t>architecture</a:t>
            </a:r>
            <a:r>
              <a:rPr lang="en" sz="700"/>
              <a:t> - wiring - tinkerCAD</a:t>
            </a:r>
            <a:endParaRPr sz="700"/>
          </a:p>
        </p:txBody>
      </p:sp>
      <p:sp>
        <p:nvSpPr>
          <p:cNvPr id="177" name="Google Shape;177;p27"/>
          <p:cNvSpPr txBox="1"/>
          <p:nvPr>
            <p:ph idx="14" type="subTitle"/>
          </p:nvPr>
        </p:nvSpPr>
        <p:spPr>
          <a:xfrm>
            <a:off x="5964573" y="3061550"/>
            <a:ext cx="2414100" cy="2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Demo</a:t>
            </a:r>
            <a:endParaRPr/>
          </a:p>
        </p:txBody>
      </p:sp>
      <p:sp>
        <p:nvSpPr>
          <p:cNvPr id="178" name="Google Shape;178;p27"/>
          <p:cNvSpPr txBox="1"/>
          <p:nvPr>
            <p:ph idx="16" type="title"/>
          </p:nvPr>
        </p:nvSpPr>
        <p:spPr>
          <a:xfrm>
            <a:off x="1256150" y="780100"/>
            <a:ext cx="1055100" cy="43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1</a:t>
            </a:r>
            <a:endParaRPr/>
          </a:p>
        </p:txBody>
      </p:sp>
      <p:sp>
        <p:nvSpPr>
          <p:cNvPr id="179" name="Google Shape;179;p27"/>
          <p:cNvSpPr txBox="1"/>
          <p:nvPr>
            <p:ph idx="17" type="title"/>
          </p:nvPr>
        </p:nvSpPr>
        <p:spPr>
          <a:xfrm>
            <a:off x="1256150" y="1944450"/>
            <a:ext cx="1055100" cy="43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2</a:t>
            </a:r>
            <a:endParaRPr/>
          </a:p>
        </p:txBody>
      </p:sp>
      <p:sp>
        <p:nvSpPr>
          <p:cNvPr id="180" name="Google Shape;180;p27"/>
          <p:cNvSpPr txBox="1"/>
          <p:nvPr>
            <p:ph idx="18" type="title"/>
          </p:nvPr>
        </p:nvSpPr>
        <p:spPr>
          <a:xfrm>
            <a:off x="1223925" y="3108800"/>
            <a:ext cx="1055100" cy="43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a:t>
            </a:r>
            <a:endParaRPr/>
          </a:p>
        </p:txBody>
      </p:sp>
      <p:sp>
        <p:nvSpPr>
          <p:cNvPr id="181" name="Google Shape;181;p27"/>
          <p:cNvSpPr txBox="1"/>
          <p:nvPr>
            <p:ph idx="19" type="title"/>
          </p:nvPr>
        </p:nvSpPr>
        <p:spPr>
          <a:xfrm>
            <a:off x="4909475" y="780100"/>
            <a:ext cx="1055100" cy="43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5</a:t>
            </a:r>
            <a:endParaRPr/>
          </a:p>
        </p:txBody>
      </p:sp>
      <p:sp>
        <p:nvSpPr>
          <p:cNvPr id="182" name="Google Shape;182;p27"/>
          <p:cNvSpPr txBox="1"/>
          <p:nvPr>
            <p:ph idx="20" type="title"/>
          </p:nvPr>
        </p:nvSpPr>
        <p:spPr>
          <a:xfrm>
            <a:off x="4909475" y="1944450"/>
            <a:ext cx="1055100" cy="43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6</a:t>
            </a:r>
            <a:endParaRPr/>
          </a:p>
        </p:txBody>
      </p:sp>
      <p:sp>
        <p:nvSpPr>
          <p:cNvPr id="183" name="Google Shape;183;p27"/>
          <p:cNvSpPr txBox="1"/>
          <p:nvPr>
            <p:ph idx="21" type="title"/>
          </p:nvPr>
        </p:nvSpPr>
        <p:spPr>
          <a:xfrm>
            <a:off x="4877263" y="3108800"/>
            <a:ext cx="1055100" cy="43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7</a:t>
            </a:r>
            <a:endParaRPr/>
          </a:p>
        </p:txBody>
      </p:sp>
      <p:sp>
        <p:nvSpPr>
          <p:cNvPr id="184" name="Google Shape;184;p27"/>
          <p:cNvSpPr txBox="1"/>
          <p:nvPr>
            <p:ph idx="5" type="subTitle"/>
          </p:nvPr>
        </p:nvSpPr>
        <p:spPr>
          <a:xfrm>
            <a:off x="2249738" y="4012150"/>
            <a:ext cx="2616300" cy="2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Literature Review</a:t>
            </a:r>
            <a:endParaRPr/>
          </a:p>
        </p:txBody>
      </p:sp>
      <p:sp>
        <p:nvSpPr>
          <p:cNvPr id="185" name="Google Shape;185;p27"/>
          <p:cNvSpPr txBox="1"/>
          <p:nvPr>
            <p:ph idx="18" type="title"/>
          </p:nvPr>
        </p:nvSpPr>
        <p:spPr>
          <a:xfrm>
            <a:off x="1162425" y="4059400"/>
            <a:ext cx="1055100" cy="43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4</a:t>
            </a:r>
            <a:endParaRPr/>
          </a:p>
        </p:txBody>
      </p:sp>
      <p:sp>
        <p:nvSpPr>
          <p:cNvPr id="186" name="Google Shape;186;p27"/>
          <p:cNvSpPr txBox="1"/>
          <p:nvPr>
            <p:ph idx="21" type="title"/>
          </p:nvPr>
        </p:nvSpPr>
        <p:spPr>
          <a:xfrm>
            <a:off x="4972813" y="4012150"/>
            <a:ext cx="1055100" cy="43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8</a:t>
            </a:r>
            <a:endParaRPr/>
          </a:p>
        </p:txBody>
      </p:sp>
      <p:sp>
        <p:nvSpPr>
          <p:cNvPr id="187" name="Google Shape;187;p27"/>
          <p:cNvSpPr txBox="1"/>
          <p:nvPr>
            <p:ph idx="14" type="subTitle"/>
          </p:nvPr>
        </p:nvSpPr>
        <p:spPr>
          <a:xfrm>
            <a:off x="5924073" y="3949650"/>
            <a:ext cx="2414100" cy="2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Results &amp; Conclusion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93" name="Google Shape;193;p28"/>
          <p:cNvSpPr txBox="1"/>
          <p:nvPr>
            <p:ph idx="1" type="body"/>
          </p:nvPr>
        </p:nvSpPr>
        <p:spPr>
          <a:xfrm>
            <a:off x="1828675" y="676350"/>
            <a:ext cx="6602100" cy="379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t>N</a:t>
            </a:r>
            <a:r>
              <a:rPr lang="en"/>
              <a:t>ot uncommon for individuals to suffer from missing upper body limbs that prohibit them from using everyday controllers on the market. </a:t>
            </a:r>
            <a:endParaRPr/>
          </a:p>
          <a:p>
            <a:pPr indent="-317500" lvl="0" marL="457200" rtl="0" algn="l">
              <a:spcBef>
                <a:spcPts val="0"/>
              </a:spcBef>
              <a:spcAft>
                <a:spcPts val="0"/>
              </a:spcAft>
              <a:buClr>
                <a:schemeClr val="lt1"/>
              </a:buClr>
              <a:buSzPts val="1400"/>
              <a:buChar char="●"/>
            </a:pPr>
            <a:r>
              <a:rPr lang="en"/>
              <a:t>Around 1.7 million people are living with missing upper body limbs. </a:t>
            </a:r>
            <a:endParaRPr/>
          </a:p>
          <a:p>
            <a:pPr indent="-317500" lvl="0" marL="457200" rtl="0" algn="l">
              <a:spcBef>
                <a:spcPts val="0"/>
              </a:spcBef>
              <a:spcAft>
                <a:spcPts val="0"/>
              </a:spcAft>
              <a:buClr>
                <a:schemeClr val="lt1"/>
              </a:buClr>
              <a:buSzPts val="1400"/>
              <a:buChar char="●"/>
            </a:pPr>
            <a:r>
              <a:rPr lang="en"/>
              <a:t>In addition, there are also those who are born with missing arms or fingers. </a:t>
            </a:r>
            <a:endParaRPr/>
          </a:p>
          <a:p>
            <a:pPr indent="-317500" lvl="0" marL="457200" rtl="0" algn="l">
              <a:spcBef>
                <a:spcPts val="0"/>
              </a:spcBef>
              <a:spcAft>
                <a:spcPts val="0"/>
              </a:spcAft>
              <a:buClr>
                <a:schemeClr val="lt1"/>
              </a:buClr>
              <a:buSzPts val="1400"/>
              <a:buChar char="●"/>
            </a:pPr>
            <a:r>
              <a:rPr lang="en"/>
              <a:t>Those who suffer from these issues or others such as a weaker hand from carpal tunnel may find it hard to use a normal gaming setup.</a:t>
            </a:r>
            <a:endParaRPr/>
          </a:p>
          <a:p>
            <a:pPr indent="0" lvl="0" marL="0" rtl="0" algn="l">
              <a:spcBef>
                <a:spcPts val="0"/>
              </a:spcBef>
              <a:spcAft>
                <a:spcPts val="0"/>
              </a:spcAft>
              <a:buNone/>
            </a:pPr>
            <a:r>
              <a:t/>
            </a:r>
            <a:endParaRPr/>
          </a:p>
        </p:txBody>
      </p:sp>
      <p:pic>
        <p:nvPicPr>
          <p:cNvPr id="194" name="Google Shape;194;p28"/>
          <p:cNvPicPr preferRelativeResize="0"/>
          <p:nvPr/>
        </p:nvPicPr>
        <p:blipFill>
          <a:blip r:embed="rId3">
            <a:alphaModFix/>
          </a:blip>
          <a:stretch>
            <a:fillRect/>
          </a:stretch>
        </p:blipFill>
        <p:spPr>
          <a:xfrm>
            <a:off x="4673425" y="2371450"/>
            <a:ext cx="4155974" cy="2337749"/>
          </a:xfrm>
          <a:prstGeom prst="rect">
            <a:avLst/>
          </a:prstGeom>
          <a:noFill/>
          <a:ln>
            <a:noFill/>
          </a:ln>
        </p:spPr>
      </p:pic>
      <p:pic>
        <p:nvPicPr>
          <p:cNvPr id="195" name="Google Shape;195;p28"/>
          <p:cNvPicPr preferRelativeResize="0"/>
          <p:nvPr/>
        </p:nvPicPr>
        <p:blipFill>
          <a:blip r:embed="rId4">
            <a:alphaModFix/>
          </a:blip>
          <a:stretch>
            <a:fillRect/>
          </a:stretch>
        </p:blipFill>
        <p:spPr>
          <a:xfrm>
            <a:off x="1469800" y="2688650"/>
            <a:ext cx="3161776" cy="1778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Justification</a:t>
            </a:r>
            <a:endParaRPr/>
          </a:p>
        </p:txBody>
      </p:sp>
      <p:sp>
        <p:nvSpPr>
          <p:cNvPr id="201" name="Google Shape;201;p29"/>
          <p:cNvSpPr txBox="1"/>
          <p:nvPr>
            <p:ph idx="1" type="body"/>
          </p:nvPr>
        </p:nvSpPr>
        <p:spPr>
          <a:xfrm>
            <a:off x="1828675" y="676350"/>
            <a:ext cx="6602100" cy="379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t>Video games are the most popular sources of entertainment, larger than sports and TV</a:t>
            </a:r>
            <a:endParaRPr/>
          </a:p>
          <a:p>
            <a:pPr indent="-317500" lvl="0" marL="457200" rtl="0" algn="l">
              <a:spcBef>
                <a:spcPts val="0"/>
              </a:spcBef>
              <a:spcAft>
                <a:spcPts val="0"/>
              </a:spcAft>
              <a:buClr>
                <a:schemeClr val="lt1"/>
              </a:buClr>
              <a:buSzPts val="1400"/>
              <a:buChar char="●"/>
            </a:pPr>
            <a:r>
              <a:rPr lang="en"/>
              <a:t>This project explores the idea of creating a one-hand controller with the main implications of using it for games. </a:t>
            </a:r>
            <a:endParaRPr/>
          </a:p>
          <a:p>
            <a:pPr indent="-317500" lvl="0" marL="457200" rtl="0" algn="l">
              <a:spcBef>
                <a:spcPts val="0"/>
              </a:spcBef>
              <a:spcAft>
                <a:spcPts val="0"/>
              </a:spcAft>
              <a:buClr>
                <a:schemeClr val="lt1"/>
              </a:buClr>
              <a:buSzPts val="1400"/>
              <a:buChar char="●"/>
            </a:pPr>
            <a:r>
              <a:rPr lang="en">
                <a:solidFill>
                  <a:schemeClr val="lt1"/>
                </a:solidFill>
              </a:rPr>
              <a:t>A large amount of people will benefit from being able to use a controller with only one hand. </a:t>
            </a:r>
            <a:endParaRPr/>
          </a:p>
          <a:p>
            <a:pPr indent="-317500" lvl="0" marL="457200" rtl="0" algn="l">
              <a:spcBef>
                <a:spcPts val="0"/>
              </a:spcBef>
              <a:spcAft>
                <a:spcPts val="0"/>
              </a:spcAft>
              <a:buClr>
                <a:schemeClr val="lt1"/>
              </a:buClr>
              <a:buSzPts val="1400"/>
              <a:buChar char="●"/>
            </a:pPr>
            <a:r>
              <a:rPr lang="en"/>
              <a:t>The goal of this project is to provide a possible solution in accessibility, for those people missing or weakened arms. </a:t>
            </a:r>
            <a:endParaRPr/>
          </a:p>
          <a:p>
            <a:pPr indent="-317500" lvl="0" marL="457200" rtl="0" algn="l">
              <a:spcBef>
                <a:spcPts val="0"/>
              </a:spcBef>
              <a:spcAft>
                <a:spcPts val="0"/>
              </a:spcAft>
              <a:buClr>
                <a:schemeClr val="lt1"/>
              </a:buClr>
              <a:buSzPts val="1400"/>
              <a:buChar char="●"/>
            </a:pPr>
            <a:r>
              <a:rPr lang="en"/>
              <a:t>Without accessible controller designs - such as a one handed controller - millions of people are left unable to play video games.</a:t>
            </a:r>
            <a:endParaRPr/>
          </a:p>
        </p:txBody>
      </p:sp>
      <p:pic>
        <p:nvPicPr>
          <p:cNvPr id="202" name="Google Shape;202;p29"/>
          <p:cNvPicPr preferRelativeResize="0"/>
          <p:nvPr/>
        </p:nvPicPr>
        <p:blipFill>
          <a:blip r:embed="rId3">
            <a:alphaModFix/>
          </a:blip>
          <a:stretch>
            <a:fillRect/>
          </a:stretch>
        </p:blipFill>
        <p:spPr>
          <a:xfrm>
            <a:off x="6005527" y="2944077"/>
            <a:ext cx="1655352" cy="16553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Goal</a:t>
            </a:r>
            <a:endParaRPr/>
          </a:p>
        </p:txBody>
      </p:sp>
      <p:sp>
        <p:nvSpPr>
          <p:cNvPr id="208" name="Google Shape;208;p30"/>
          <p:cNvSpPr txBox="1"/>
          <p:nvPr>
            <p:ph idx="1" type="body"/>
          </p:nvPr>
        </p:nvSpPr>
        <p:spPr>
          <a:xfrm>
            <a:off x="1828675" y="836150"/>
            <a:ext cx="6602100" cy="12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explores the idea of creating a one-hand controller with the main implications for games.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Provide possible solution in accessibility, for those who may be missing limbs or lack mobility</a:t>
            </a:r>
            <a:endParaRPr/>
          </a:p>
        </p:txBody>
      </p:sp>
      <p:pic>
        <p:nvPicPr>
          <p:cNvPr id="209" name="Google Shape;209;p30"/>
          <p:cNvPicPr preferRelativeResize="0"/>
          <p:nvPr/>
        </p:nvPicPr>
        <p:blipFill rotWithShape="1">
          <a:blip r:embed="rId3">
            <a:alphaModFix/>
          </a:blip>
          <a:srcRect b="0" l="16417" r="15401" t="36138"/>
          <a:stretch/>
        </p:blipFill>
        <p:spPr>
          <a:xfrm>
            <a:off x="3074250" y="2264150"/>
            <a:ext cx="3690825" cy="2030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215" name="Google Shape;215;p31"/>
          <p:cNvSpPr txBox="1"/>
          <p:nvPr>
            <p:ph idx="1" type="body"/>
          </p:nvPr>
        </p:nvSpPr>
        <p:spPr>
          <a:xfrm>
            <a:off x="1660825" y="828750"/>
            <a:ext cx="4524900" cy="19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Accessibility</a:t>
            </a:r>
            <a:r>
              <a:rPr lang="en">
                <a:solidFill>
                  <a:schemeClr val="lt1"/>
                </a:solidFill>
              </a:rPr>
              <a:t> in Video Games</a:t>
            </a:r>
            <a:endParaRPr>
              <a:solidFill>
                <a:schemeClr val="lt1"/>
              </a:solidFill>
            </a:endParaRPr>
          </a:p>
          <a:p>
            <a:pPr indent="-285750" lvl="0" marL="457200" rtl="0" algn="l">
              <a:spcBef>
                <a:spcPts val="0"/>
              </a:spcBef>
              <a:spcAft>
                <a:spcPts val="0"/>
              </a:spcAft>
              <a:buSzPts val="900"/>
              <a:buChar char="-"/>
            </a:pPr>
            <a:r>
              <a:rPr lang="en" sz="1000"/>
              <a:t>4 types of categories in accessibility</a:t>
            </a:r>
            <a:endParaRPr sz="1000"/>
          </a:p>
          <a:p>
            <a:pPr indent="-311150" lvl="0" marL="457200" rtl="0" algn="l">
              <a:spcBef>
                <a:spcPts val="0"/>
              </a:spcBef>
              <a:spcAft>
                <a:spcPts val="0"/>
              </a:spcAft>
              <a:buSzPts val="1300"/>
              <a:buChar char="-"/>
            </a:pPr>
            <a:r>
              <a:rPr lang="en" sz="1000">
                <a:solidFill>
                  <a:schemeClr val="lt1"/>
                </a:solidFill>
              </a:rPr>
              <a:t>Motor: Ability to provide correct inputs when playing a game</a:t>
            </a:r>
            <a:endParaRPr sz="1000"/>
          </a:p>
          <a:p>
            <a:pPr indent="-311150" lvl="0" marL="457200" rtl="0" algn="l">
              <a:spcBef>
                <a:spcPts val="0"/>
              </a:spcBef>
              <a:spcAft>
                <a:spcPts val="0"/>
              </a:spcAft>
              <a:buSzPts val="1300"/>
              <a:buChar char="-"/>
            </a:pPr>
            <a:r>
              <a:rPr lang="en" sz="1000"/>
              <a:t>Motor impairment is what we are attempting to provide a solution to</a:t>
            </a:r>
            <a:endParaRPr sz="1000"/>
          </a:p>
        </p:txBody>
      </p:sp>
      <p:pic>
        <p:nvPicPr>
          <p:cNvPr id="216" name="Google Shape;216;p31"/>
          <p:cNvPicPr preferRelativeResize="0"/>
          <p:nvPr/>
        </p:nvPicPr>
        <p:blipFill>
          <a:blip r:embed="rId3">
            <a:alphaModFix/>
          </a:blip>
          <a:stretch>
            <a:fillRect/>
          </a:stretch>
        </p:blipFill>
        <p:spPr>
          <a:xfrm>
            <a:off x="6517349" y="3380875"/>
            <a:ext cx="2246049" cy="1582625"/>
          </a:xfrm>
          <a:prstGeom prst="rect">
            <a:avLst/>
          </a:prstGeom>
          <a:noFill/>
          <a:ln>
            <a:noFill/>
          </a:ln>
        </p:spPr>
      </p:pic>
      <p:sp>
        <p:nvSpPr>
          <p:cNvPr id="217" name="Google Shape;217;p31"/>
          <p:cNvSpPr txBox="1"/>
          <p:nvPr>
            <p:ph idx="1" type="body"/>
          </p:nvPr>
        </p:nvSpPr>
        <p:spPr>
          <a:xfrm>
            <a:off x="6566700" y="2605050"/>
            <a:ext cx="2577300" cy="8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Razer Tartarus V2</a:t>
            </a:r>
            <a:endParaRPr/>
          </a:p>
          <a:p>
            <a:pPr indent="-292100" lvl="0" marL="457200" rtl="0" algn="l">
              <a:spcBef>
                <a:spcPts val="0"/>
              </a:spcBef>
              <a:spcAft>
                <a:spcPts val="0"/>
              </a:spcAft>
              <a:buSzPts val="1000"/>
              <a:buChar char="-"/>
            </a:pPr>
            <a:r>
              <a:rPr lang="en" sz="1000"/>
              <a:t>32 keys</a:t>
            </a:r>
            <a:endParaRPr sz="1000"/>
          </a:p>
          <a:p>
            <a:pPr indent="-292100" lvl="0" marL="457200" rtl="0" algn="l">
              <a:spcBef>
                <a:spcPts val="0"/>
              </a:spcBef>
              <a:spcAft>
                <a:spcPts val="0"/>
              </a:spcAft>
              <a:buSzPts val="1000"/>
              <a:buChar char="-"/>
            </a:pPr>
            <a:r>
              <a:rPr lang="en" sz="1000"/>
              <a:t>8-way directional thumbpad</a:t>
            </a:r>
            <a:endParaRPr sz="1000"/>
          </a:p>
          <a:p>
            <a:pPr indent="-292100" lvl="0" marL="457200" rtl="0" algn="l">
              <a:spcBef>
                <a:spcPts val="0"/>
              </a:spcBef>
              <a:spcAft>
                <a:spcPts val="0"/>
              </a:spcAft>
              <a:buSzPts val="1000"/>
              <a:buChar char="-"/>
            </a:pPr>
            <a:r>
              <a:rPr lang="en" sz="1000"/>
              <a:t>Ergonomic, curved</a:t>
            </a:r>
            <a:endParaRPr sz="1000"/>
          </a:p>
        </p:txBody>
      </p:sp>
      <p:sp>
        <p:nvSpPr>
          <p:cNvPr id="218" name="Google Shape;218;p31"/>
          <p:cNvSpPr txBox="1"/>
          <p:nvPr>
            <p:ph idx="1" type="body"/>
          </p:nvPr>
        </p:nvSpPr>
        <p:spPr>
          <a:xfrm>
            <a:off x="6517350" y="424025"/>
            <a:ext cx="2577300" cy="8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Benheck PS4 Single Hand Controller</a:t>
            </a:r>
            <a:endParaRPr/>
          </a:p>
          <a:p>
            <a:pPr indent="-292100" lvl="0" marL="457200" rtl="0" algn="l">
              <a:spcBef>
                <a:spcPts val="0"/>
              </a:spcBef>
              <a:spcAft>
                <a:spcPts val="0"/>
              </a:spcAft>
              <a:buSzPts val="1000"/>
              <a:buChar char="-"/>
            </a:pPr>
            <a:r>
              <a:t/>
            </a:r>
            <a:endParaRPr sz="1000"/>
          </a:p>
        </p:txBody>
      </p:sp>
      <p:pic>
        <p:nvPicPr>
          <p:cNvPr id="219" name="Google Shape;219;p31"/>
          <p:cNvPicPr preferRelativeResize="0"/>
          <p:nvPr/>
        </p:nvPicPr>
        <p:blipFill rotWithShape="1">
          <a:blip r:embed="rId4">
            <a:alphaModFix/>
          </a:blip>
          <a:srcRect b="0" l="0" r="0" t="3697"/>
          <a:stretch/>
        </p:blipFill>
        <p:spPr>
          <a:xfrm>
            <a:off x="6539250" y="747200"/>
            <a:ext cx="1274900" cy="1812180"/>
          </a:xfrm>
          <a:prstGeom prst="rect">
            <a:avLst/>
          </a:prstGeom>
          <a:noFill/>
          <a:ln>
            <a:noFill/>
          </a:ln>
        </p:spPr>
      </p:pic>
      <p:pic>
        <p:nvPicPr>
          <p:cNvPr id="220" name="Google Shape;220;p31"/>
          <p:cNvPicPr preferRelativeResize="0"/>
          <p:nvPr/>
        </p:nvPicPr>
        <p:blipFill>
          <a:blip r:embed="rId5">
            <a:alphaModFix/>
          </a:blip>
          <a:stretch>
            <a:fillRect/>
          </a:stretch>
        </p:blipFill>
        <p:spPr>
          <a:xfrm>
            <a:off x="7870101" y="747200"/>
            <a:ext cx="1182475" cy="1812175"/>
          </a:xfrm>
          <a:prstGeom prst="rect">
            <a:avLst/>
          </a:prstGeom>
          <a:noFill/>
          <a:ln>
            <a:noFill/>
          </a:ln>
        </p:spPr>
      </p:pic>
      <p:sp>
        <p:nvSpPr>
          <p:cNvPr id="221" name="Google Shape;221;p31"/>
          <p:cNvSpPr txBox="1"/>
          <p:nvPr>
            <p:ph idx="1" type="body"/>
          </p:nvPr>
        </p:nvSpPr>
        <p:spPr>
          <a:xfrm>
            <a:off x="1660825" y="2272800"/>
            <a:ext cx="4524900" cy="19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of a Game Controller for People with Motor Impairment</a:t>
            </a:r>
            <a:endParaRPr/>
          </a:p>
          <a:p>
            <a:pPr indent="-292100" lvl="0" marL="457200" rtl="0" algn="l">
              <a:spcBef>
                <a:spcPts val="0"/>
              </a:spcBef>
              <a:spcAft>
                <a:spcPts val="0"/>
              </a:spcAft>
              <a:buSzPts val="1000"/>
              <a:buChar char="-"/>
            </a:pPr>
            <a:r>
              <a:rPr lang="en" sz="1000"/>
              <a:t>Element that allows for user to place controller onto a fixed surface for stable support</a:t>
            </a:r>
            <a:endParaRPr sz="1000"/>
          </a:p>
          <a:p>
            <a:pPr indent="-292100" lvl="0" marL="457200" rtl="0" algn="l">
              <a:spcBef>
                <a:spcPts val="0"/>
              </a:spcBef>
              <a:spcAft>
                <a:spcPts val="0"/>
              </a:spcAft>
              <a:buSzPts val="1000"/>
              <a:buChar char="-"/>
            </a:pPr>
            <a:r>
              <a:rPr lang="en" sz="1000"/>
              <a:t>Ergonomic research shows thumb, index and middle finger have the most control</a:t>
            </a:r>
            <a:endParaRPr sz="1000"/>
          </a:p>
          <a:p>
            <a:pPr indent="-292100" lvl="0" marL="457200" rtl="0" algn="l">
              <a:spcBef>
                <a:spcPts val="0"/>
              </a:spcBef>
              <a:spcAft>
                <a:spcPts val="0"/>
              </a:spcAft>
              <a:buSzPts val="1000"/>
              <a:buChar char="-"/>
            </a:pPr>
            <a:r>
              <a:rPr lang="en" sz="1000"/>
              <a:t>Paper also goes into using lighter switch options, that way less force is required to activate</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27" name="Google Shape;227;p32"/>
          <p:cNvSpPr txBox="1"/>
          <p:nvPr>
            <p:ph idx="1" type="body"/>
          </p:nvPr>
        </p:nvSpPr>
        <p:spPr>
          <a:xfrm>
            <a:off x="1828675" y="676350"/>
            <a:ext cx="4637400" cy="379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t>Start with our idea</a:t>
            </a:r>
            <a:endParaRPr/>
          </a:p>
          <a:p>
            <a:pPr indent="-317500" lvl="0" marL="457200" rtl="0" algn="l">
              <a:spcBef>
                <a:spcPts val="0"/>
              </a:spcBef>
              <a:spcAft>
                <a:spcPts val="0"/>
              </a:spcAft>
              <a:buClr>
                <a:schemeClr val="lt1"/>
              </a:buClr>
              <a:buSzPts val="1400"/>
              <a:buChar char="●"/>
            </a:pPr>
            <a:r>
              <a:rPr lang="en"/>
              <a:t>Design components based on our goal - a one handed universal controller</a:t>
            </a:r>
            <a:endParaRPr/>
          </a:p>
          <a:p>
            <a:pPr indent="-317500" lvl="0" marL="457200" rtl="0" algn="l">
              <a:spcBef>
                <a:spcPts val="0"/>
              </a:spcBef>
              <a:spcAft>
                <a:spcPts val="0"/>
              </a:spcAft>
              <a:buClr>
                <a:schemeClr val="lt1"/>
              </a:buClr>
              <a:buSzPts val="1400"/>
              <a:buChar char="●"/>
            </a:pPr>
            <a:r>
              <a:rPr lang="en"/>
              <a:t>Gather feedback</a:t>
            </a:r>
            <a:endParaRPr/>
          </a:p>
          <a:p>
            <a:pPr indent="-317500" lvl="0" marL="457200" rtl="0" algn="l">
              <a:spcBef>
                <a:spcPts val="0"/>
              </a:spcBef>
              <a:spcAft>
                <a:spcPts val="0"/>
              </a:spcAft>
              <a:buClr>
                <a:schemeClr val="lt1"/>
              </a:buClr>
              <a:buSzPts val="1400"/>
              <a:buChar char="●"/>
            </a:pPr>
            <a:r>
              <a:rPr lang="en"/>
              <a:t>Iterate based on feedback</a:t>
            </a:r>
            <a:endParaRPr/>
          </a:p>
          <a:p>
            <a:pPr indent="-317500" lvl="0" marL="457200" rtl="0" algn="l">
              <a:spcBef>
                <a:spcPts val="0"/>
              </a:spcBef>
              <a:spcAft>
                <a:spcPts val="0"/>
              </a:spcAft>
              <a:buClr>
                <a:schemeClr val="lt1"/>
              </a:buClr>
              <a:buSzPts val="1400"/>
              <a:buChar char="●"/>
            </a:pPr>
            <a:r>
              <a:rPr lang="en"/>
              <a:t>Ensure everything is working</a:t>
            </a:r>
            <a:endParaRPr/>
          </a:p>
          <a:p>
            <a:pPr indent="-317500" lvl="0" marL="457200" rtl="0" algn="l">
              <a:spcBef>
                <a:spcPts val="0"/>
              </a:spcBef>
              <a:spcAft>
                <a:spcPts val="0"/>
              </a:spcAft>
              <a:buClr>
                <a:schemeClr val="lt1"/>
              </a:buClr>
              <a:buSzPts val="1400"/>
              <a:buChar char="●"/>
            </a:pPr>
            <a:r>
              <a:rPr lang="en"/>
              <a:t>Submit progress</a:t>
            </a:r>
            <a:endParaRPr/>
          </a:p>
        </p:txBody>
      </p:sp>
      <p:pic>
        <p:nvPicPr>
          <p:cNvPr id="228" name="Google Shape;228;p32"/>
          <p:cNvPicPr preferRelativeResize="0"/>
          <p:nvPr/>
        </p:nvPicPr>
        <p:blipFill>
          <a:blip r:embed="rId3">
            <a:alphaModFix/>
          </a:blip>
          <a:stretch>
            <a:fillRect/>
          </a:stretch>
        </p:blipFill>
        <p:spPr>
          <a:xfrm>
            <a:off x="6615300" y="568875"/>
            <a:ext cx="2257975" cy="4216125"/>
          </a:xfrm>
          <a:prstGeom prst="rect">
            <a:avLst/>
          </a:prstGeom>
          <a:noFill/>
          <a:ln>
            <a:noFill/>
          </a:ln>
        </p:spPr>
      </p:pic>
      <p:pic>
        <p:nvPicPr>
          <p:cNvPr id="229" name="Google Shape;229;p32"/>
          <p:cNvPicPr preferRelativeResize="0"/>
          <p:nvPr/>
        </p:nvPicPr>
        <p:blipFill>
          <a:blip r:embed="rId4">
            <a:alphaModFix/>
          </a:blip>
          <a:stretch>
            <a:fillRect/>
          </a:stretch>
        </p:blipFill>
        <p:spPr>
          <a:xfrm>
            <a:off x="1805775" y="2776374"/>
            <a:ext cx="4078275" cy="1797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rot="-5400000">
            <a:off x="-1079875" y="2328125"/>
            <a:ext cx="4064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a:t>
            </a:r>
            <a:endParaRPr/>
          </a:p>
        </p:txBody>
      </p:sp>
      <p:sp>
        <p:nvSpPr>
          <p:cNvPr id="235" name="Google Shape;235;p33"/>
          <p:cNvSpPr txBox="1"/>
          <p:nvPr>
            <p:ph idx="1" type="body"/>
          </p:nvPr>
        </p:nvSpPr>
        <p:spPr>
          <a:xfrm>
            <a:off x="1828675" y="676350"/>
            <a:ext cx="6602100" cy="37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3"/>
          <p:cNvPicPr preferRelativeResize="0"/>
          <p:nvPr/>
        </p:nvPicPr>
        <p:blipFill>
          <a:blip r:embed="rId3">
            <a:alphaModFix/>
          </a:blip>
          <a:stretch>
            <a:fillRect/>
          </a:stretch>
        </p:blipFill>
        <p:spPr>
          <a:xfrm>
            <a:off x="1783400" y="196725"/>
            <a:ext cx="6863076" cy="2665375"/>
          </a:xfrm>
          <a:prstGeom prst="rect">
            <a:avLst/>
          </a:prstGeom>
          <a:noFill/>
          <a:ln>
            <a:noFill/>
          </a:ln>
        </p:spPr>
      </p:pic>
      <p:pic>
        <p:nvPicPr>
          <p:cNvPr id="237" name="Google Shape;237;p33"/>
          <p:cNvPicPr preferRelativeResize="0"/>
          <p:nvPr/>
        </p:nvPicPr>
        <p:blipFill rotWithShape="1">
          <a:blip r:embed="rId4">
            <a:alphaModFix/>
          </a:blip>
          <a:srcRect b="13573" l="0" r="0" t="17768"/>
          <a:stretch/>
        </p:blipFill>
        <p:spPr>
          <a:xfrm flipH="1">
            <a:off x="4311673" y="3152100"/>
            <a:ext cx="1636103" cy="1507200"/>
          </a:xfrm>
          <a:prstGeom prst="rect">
            <a:avLst/>
          </a:prstGeom>
          <a:noFill/>
          <a:ln>
            <a:noFill/>
          </a:ln>
        </p:spPr>
      </p:pic>
      <p:pic>
        <p:nvPicPr>
          <p:cNvPr id="238" name="Google Shape;238;p33"/>
          <p:cNvPicPr preferRelativeResize="0"/>
          <p:nvPr/>
        </p:nvPicPr>
        <p:blipFill rotWithShape="1">
          <a:blip r:embed="rId5">
            <a:alphaModFix/>
          </a:blip>
          <a:srcRect b="0" l="21266" r="12996" t="0"/>
          <a:stretch/>
        </p:blipFill>
        <p:spPr>
          <a:xfrm rot="5400000">
            <a:off x="6853638" y="3067288"/>
            <a:ext cx="1507200" cy="1719675"/>
          </a:xfrm>
          <a:prstGeom prst="rect">
            <a:avLst/>
          </a:prstGeom>
          <a:noFill/>
          <a:ln>
            <a:noFill/>
          </a:ln>
        </p:spPr>
      </p:pic>
      <p:pic>
        <p:nvPicPr>
          <p:cNvPr id="239" name="Google Shape;239;p33"/>
          <p:cNvPicPr preferRelativeResize="0"/>
          <p:nvPr/>
        </p:nvPicPr>
        <p:blipFill rotWithShape="1">
          <a:blip r:embed="rId6">
            <a:alphaModFix/>
          </a:blip>
          <a:srcRect b="12860" l="0" r="0" t="13900"/>
          <a:stretch/>
        </p:blipFill>
        <p:spPr>
          <a:xfrm flipH="1">
            <a:off x="2179372" y="3147325"/>
            <a:ext cx="1543433" cy="150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Sports Campaign by Slidesgo">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